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8" r:id="rId2"/>
    <p:sldId id="267" r:id="rId3"/>
    <p:sldId id="269" r:id="rId4"/>
    <p:sldId id="270" r:id="rId5"/>
    <p:sldId id="285" r:id="rId6"/>
    <p:sldId id="286" r:id="rId7"/>
    <p:sldId id="274" r:id="rId8"/>
    <p:sldId id="276" r:id="rId9"/>
    <p:sldId id="277" r:id="rId10"/>
  </p:sldIdLst>
  <p:sldSz cx="9906000" cy="6858000" type="A4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11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F18D7E-158A-405F-8AA7-F0F966933EA6}" type="datetimeFigureOut">
              <a:rPr lang="id-ID" smtClean="0"/>
              <a:t>05/10/2022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5DD06-1AEC-4CD4-9B4B-946C205ED79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08261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5DD06-1AEC-4CD4-9B4B-946C205ED79E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228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4B2C-F38E-43AB-BCE8-794158A615EC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5609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9E3DB-9B4E-4CB7-9713-F27064015F5B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641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FB4BC-6A74-41C7-B477-6DF3E5FFE279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9396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8D666-E4AF-4509-8E5A-3999A0C32296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403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4C60-2E5B-4422-A887-EFE011923F7F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776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B5788-2F2C-43A6-B7F2-0EC2ED6CFC85}" type="datetime1">
              <a:rPr lang="id-ID" smtClean="0"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4562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D3D87-3C50-43FC-BBBC-CD8A3AD21920}" type="datetime1">
              <a:rPr lang="id-ID" smtClean="0"/>
              <a:t>05/10/2022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971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58F1C-BD08-4358-81B2-B43475C2CFFF}" type="datetime1">
              <a:rPr lang="id-ID" smtClean="0"/>
              <a:t>05/10/2022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2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018FB-E36C-4B2D-9B37-C46E2F4C4046}" type="datetime1">
              <a:rPr lang="id-ID" smtClean="0"/>
              <a:t>05/10/2022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68665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62DD-8B30-4128-B26A-D493C554973A}" type="datetime1">
              <a:rPr lang="id-ID" smtClean="0"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035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6C8A-EC2A-4059-A7B5-0F3C5B9107F6}" type="datetime1">
              <a:rPr lang="id-ID" smtClean="0"/>
              <a:t>05/10/2022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4638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7E82C-C1E5-40C6-9637-DD3226D76DB8}" type="datetime1">
              <a:rPr lang="id-ID" smtClean="0"/>
              <a:t>05/10/2022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E6D6-FA04-4FC3-9EC3-3F29F1C34C3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842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420" y="1360131"/>
            <a:ext cx="5666104" cy="928041"/>
          </a:xfrm>
        </p:spPr>
        <p:txBody>
          <a:bodyPr>
            <a:noAutofit/>
          </a:bodyPr>
          <a:lstStyle/>
          <a:p>
            <a:r>
              <a:rPr lang="id-ID" sz="3600" b="1" dirty="0" smtClean="0">
                <a:solidFill>
                  <a:schemeClr val="accent5">
                    <a:lumMod val="50000"/>
                  </a:schemeClr>
                </a:solidFill>
                <a:latin typeface="Georgia" panose="02040502050405020303" pitchFamily="18" charset="0"/>
              </a:rPr>
              <a:t>Kebijakan Perkreditan</a:t>
            </a:r>
            <a:endParaRPr lang="id-ID" sz="3600" b="1" dirty="0">
              <a:solidFill>
                <a:schemeClr val="accent5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43415" y="2271133"/>
            <a:ext cx="8873543" cy="894658"/>
            <a:chOff x="735125" y="3419765"/>
            <a:chExt cx="7455838" cy="1152235"/>
          </a:xfrm>
        </p:grpSpPr>
        <p:pic>
          <p:nvPicPr>
            <p:cNvPr id="1026" name="Picture 2" descr="Covid-19: How can credit management mitigate risk and respond? | CICM  Chartered Institute of Credit Management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5125" y="3419765"/>
              <a:ext cx="1731500" cy="115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redit Management in Shared Service Centres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2228" y="3419765"/>
              <a:ext cx="1755073" cy="115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s://www.pfinancial.com.au/wp-content/uploads/2020/09/Financial-Reporting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2904" y="3419765"/>
              <a:ext cx="1684561" cy="115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Corporate credit investigations-China Private investigation Corporation|China  private detective company|China Business investigate company-China RedStar  Limit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29828" y="3419765"/>
              <a:ext cx="1961135" cy="1152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40" name="Picture 16" descr="Here Are The Most Popular Office Buildings in the U.S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254" y="645730"/>
            <a:ext cx="3170704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43415" y="4143864"/>
            <a:ext cx="91543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latin typeface="Georgia" panose="02040502050405020303" pitchFamily="18" charset="0"/>
              </a:rPr>
              <a:t>Arwin Rasyid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d-ID" sz="1400" dirty="0" smtClean="0">
                <a:latin typeface="Georgia" panose="02040502050405020303" pitchFamily="18" charset="0"/>
              </a:rPr>
              <a:t>Founder &amp; Chairman TEZ Capital Group (2015–sekarang)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d-ID" sz="1400" dirty="0" smtClean="0">
                <a:latin typeface="Georgia" panose="02040502050405020303" pitchFamily="18" charset="0"/>
              </a:rPr>
              <a:t>CEO Danamon (2000-2003), CEO Telkom (2005-2007), CEO CIMB Niaga (2008-2015)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d-ID" sz="1400" dirty="0" smtClean="0">
                <a:latin typeface="Georgia" panose="02040502050405020303" pitchFamily="18" charset="0"/>
              </a:rPr>
              <a:t>Wakil Direktur Utama BNI (2003-2005), Wakil Ketua Badan Penyehatan Perbankan Nasional (BPPN) </a:t>
            </a:r>
            <a:r>
              <a:rPr lang="id-ID" sz="1400" dirty="0" smtClean="0">
                <a:latin typeface="Georgia" panose="02040502050405020303" pitchFamily="18" charset="0"/>
              </a:rPr>
              <a:t>(2000</a:t>
            </a:r>
            <a:r>
              <a:rPr lang="id-ID" sz="1400" dirty="0" smtClean="0">
                <a:latin typeface="Georgia" panose="02040502050405020303" pitchFamily="18" charset="0"/>
              </a:rPr>
              <a:t>), Wakil Direktur Utama Bank Niaga (1998-1999)</a:t>
            </a:r>
            <a:endParaRPr lang="id-ID" sz="1400" dirty="0"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6420" y="5913742"/>
            <a:ext cx="92513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dirty="0" smtClean="0">
                <a:latin typeface="Georgia" panose="02040502050405020303" pitchFamily="18" charset="0"/>
              </a:rPr>
              <a:t>Disampaikan dalam acara Program Sekolah Staf dan Pimpinan Bank (SESPIBANK) Angkatan 75 tahun 2022 yang diselenggarakan oleh Lembaga Pengembangan Perbankan Indonesia (LPPI), Gedung Perkuliahn Kampus Bumi LPPI, Jakarta Selatan, 7 Oktober 2022.</a:t>
            </a:r>
            <a:endParaRPr lang="id-ID" sz="1200" dirty="0"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3414" y="5765466"/>
            <a:ext cx="8873543" cy="965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TextBox 2"/>
          <p:cNvSpPr txBox="1"/>
          <p:nvPr/>
        </p:nvSpPr>
        <p:spPr>
          <a:xfrm>
            <a:off x="543414" y="3335985"/>
            <a:ext cx="47692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b="1" dirty="0" smtClean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Sebuah </a:t>
            </a:r>
            <a:r>
              <a:rPr lang="id-ID" b="1" i="1" dirty="0" smtClean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Sharing Experience </a:t>
            </a:r>
            <a:r>
              <a:rPr lang="id-ID" b="1" dirty="0" smtClean="0">
                <a:solidFill>
                  <a:schemeClr val="accent5">
                    <a:lumMod val="75000"/>
                  </a:schemeClr>
                </a:solidFill>
                <a:latin typeface="Georgia" panose="02040502050405020303" pitchFamily="18" charset="0"/>
              </a:rPr>
              <a:t>bersama...</a:t>
            </a:r>
            <a:endParaRPr lang="id-ID" b="1" dirty="0">
              <a:solidFill>
                <a:schemeClr val="accent5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83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82" y="313611"/>
            <a:ext cx="8912179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latin typeface="Georgia" panose="02040502050405020303" pitchFamily="18" charset="0"/>
              </a:rPr>
              <a:t>Bisnis utama perbankan yang bersifat </a:t>
            </a:r>
            <a:r>
              <a:rPr lang="id-ID" sz="2200" b="1" i="1" dirty="0" smtClean="0">
                <a:latin typeface="Georgia" panose="02040502050405020303" pitchFamily="18" charset="0"/>
              </a:rPr>
              <a:t>basic</a:t>
            </a:r>
            <a:r>
              <a:rPr lang="id-ID" sz="2200" b="1" dirty="0" smtClean="0">
                <a:latin typeface="Georgia" panose="02040502050405020303" pitchFamily="18" charset="0"/>
              </a:rPr>
              <a:t> adalah 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Pinjaman</a:t>
            </a:r>
            <a:r>
              <a:rPr lang="id-ID" sz="2200" b="1" dirty="0" smtClean="0">
                <a:latin typeface="Georgia" panose="02040502050405020303" pitchFamily="18" charset="0"/>
              </a:rPr>
              <a:t> (</a:t>
            </a:r>
            <a:r>
              <a:rPr lang="id-ID" sz="2200" b="1" i="1" dirty="0" smtClean="0">
                <a:latin typeface="Georgia" panose="02040502050405020303" pitchFamily="18" charset="0"/>
              </a:rPr>
              <a:t>Credit</a:t>
            </a:r>
            <a:r>
              <a:rPr lang="id-ID" sz="2200" b="1" dirty="0" smtClean="0">
                <a:latin typeface="Georgia" panose="02040502050405020303" pitchFamily="18" charset="0"/>
              </a:rPr>
              <a:t>/</a:t>
            </a:r>
            <a:r>
              <a:rPr lang="id-ID" sz="2200" b="1" i="1" dirty="0" smtClean="0">
                <a:latin typeface="Georgia" panose="02040502050405020303" pitchFamily="18" charset="0"/>
              </a:rPr>
              <a:t>Loan</a:t>
            </a:r>
            <a:r>
              <a:rPr lang="id-ID" sz="2200" b="1" dirty="0" smtClean="0">
                <a:latin typeface="Georgia" panose="02040502050405020303" pitchFamily="18" charset="0"/>
              </a:rPr>
              <a:t>) dan 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Simpanan</a:t>
            </a:r>
            <a:r>
              <a:rPr lang="id-ID" sz="2200" b="1" dirty="0" smtClean="0">
                <a:latin typeface="Georgia" panose="02040502050405020303" pitchFamily="18" charset="0"/>
              </a:rPr>
              <a:t> (</a:t>
            </a:r>
            <a:r>
              <a:rPr lang="id-ID" sz="2200" b="1" i="1" dirty="0" smtClean="0">
                <a:latin typeface="Georgia" panose="02040502050405020303" pitchFamily="18" charset="0"/>
              </a:rPr>
              <a:t>Savings</a:t>
            </a:r>
            <a:r>
              <a:rPr lang="id-ID" sz="2200" b="1" dirty="0" smtClean="0">
                <a:latin typeface="Georgia" panose="02040502050405020303" pitchFamily="18" charset="0"/>
              </a:rPr>
              <a:t>/</a:t>
            </a:r>
            <a:r>
              <a:rPr lang="id-ID" sz="2200" b="1" i="1" dirty="0" smtClean="0">
                <a:latin typeface="Georgia" panose="02040502050405020303" pitchFamily="18" charset="0"/>
              </a:rPr>
              <a:t>Deposit</a:t>
            </a:r>
            <a:r>
              <a:rPr lang="id-ID" sz="2200" b="1" dirty="0" smtClean="0">
                <a:latin typeface="Georgia" panose="02040502050405020303" pitchFamily="18" charset="0"/>
              </a:rPr>
              <a:t>). Keduanya ibarat dua sisi mata uang yang tak terpisahkan... 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79549" y="1514512"/>
            <a:ext cx="8744755" cy="4808988"/>
            <a:chOff x="579549" y="1630423"/>
            <a:chExt cx="8744755" cy="4047079"/>
          </a:xfrm>
        </p:grpSpPr>
        <p:sp>
          <p:nvSpPr>
            <p:cNvPr id="3" name="Rectangle 2"/>
            <p:cNvSpPr/>
            <p:nvPr/>
          </p:nvSpPr>
          <p:spPr>
            <a:xfrm>
              <a:off x="579549" y="1630423"/>
              <a:ext cx="8744755" cy="275607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79963" y="1769909"/>
              <a:ext cx="8528431" cy="2531137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679962" y="4667346"/>
              <a:ext cx="3286731" cy="10101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en-US" i="1" dirty="0">
                  <a:solidFill>
                    <a:srgbClr val="0F2C3B"/>
                  </a:solidFill>
                  <a:latin typeface="Georgia" panose="02040502050405020303" pitchFamily="18" charset="0"/>
                </a:rPr>
                <a:t>“Life is like riding a bicycle. In order to keep your balance, you must keep moving.”</a:t>
              </a:r>
              <a:r>
                <a:rPr lang="en-US" dirty="0">
                  <a:solidFill>
                    <a:srgbClr val="0F2C3B"/>
                  </a:solidFill>
                  <a:latin typeface="Georgia" panose="02040502050405020303" pitchFamily="18" charset="0"/>
                </a:rPr>
                <a:t> </a:t>
              </a:r>
              <a:r>
                <a:rPr lang="en-US" i="1" dirty="0">
                  <a:solidFill>
                    <a:srgbClr val="0F2C3B"/>
                  </a:solidFill>
                  <a:latin typeface="Georgia" panose="02040502050405020303" pitchFamily="18" charset="0"/>
                </a:rPr>
                <a:t>— </a:t>
              </a:r>
              <a:r>
                <a:rPr lang="en-US" dirty="0">
                  <a:solidFill>
                    <a:srgbClr val="0F2C3B"/>
                  </a:solidFill>
                  <a:latin typeface="Georgia" panose="02040502050405020303" pitchFamily="18" charset="0"/>
                </a:rPr>
                <a:t>Albert </a:t>
              </a:r>
              <a:r>
                <a:rPr lang="en-US" dirty="0" smtClean="0">
                  <a:solidFill>
                    <a:srgbClr val="0F2C3B"/>
                  </a:solidFill>
                  <a:latin typeface="Georgia" panose="02040502050405020303" pitchFamily="18" charset="0"/>
                </a:rPr>
                <a:t>Einstein</a:t>
              </a:r>
              <a:r>
                <a:rPr lang="id-ID" dirty="0" smtClean="0">
                  <a:solidFill>
                    <a:srgbClr val="0F2C3B"/>
                  </a:solidFill>
                  <a:latin typeface="Georgia" panose="02040502050405020303" pitchFamily="18" charset="0"/>
                </a:rPr>
                <a:t>.</a:t>
              </a:r>
              <a:endParaRPr lang="en-US" b="0" dirty="0">
                <a:solidFill>
                  <a:srgbClr val="0F2C3B"/>
                </a:solidFill>
                <a:effectLst/>
                <a:latin typeface="Georgia" panose="02040502050405020303" pitchFamily="18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110766" y="4622198"/>
              <a:ext cx="4213538" cy="1051983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</p:spPr>
          <p:txBody>
            <a:bodyPr wrap="square">
              <a:spAutoFit/>
            </a:bodyPr>
            <a:lstStyle/>
            <a:p>
              <a:pPr algn="just"/>
              <a:r>
                <a:rPr lang="id-ID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“</a:t>
              </a:r>
              <a:r>
                <a:rPr lang="id-ID" i="1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Banking </a:t>
              </a:r>
              <a:r>
                <a:rPr lang="en-US" i="1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is </a:t>
              </a:r>
              <a:r>
                <a:rPr lang="en-US" i="1" dirty="0">
                  <a:solidFill>
                    <a:srgbClr val="002060"/>
                  </a:solidFill>
                  <a:latin typeface="Georgia" panose="02040502050405020303" pitchFamily="18" charset="0"/>
                </a:rPr>
                <a:t>like riding a bicycle. In order to keep your balance, you must keep </a:t>
              </a:r>
              <a:r>
                <a:rPr lang="en-US" i="1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moving</a:t>
              </a:r>
              <a:r>
                <a:rPr lang="id-ID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—menggenjot sisi KREDIT (</a:t>
              </a:r>
              <a:r>
                <a:rPr lang="id-ID" i="1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Loan</a:t>
              </a:r>
              <a:r>
                <a:rPr lang="id-ID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) dan sisi SIMPANAN (</a:t>
              </a:r>
              <a:r>
                <a:rPr lang="id-ID" i="1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Savings</a:t>
              </a:r>
              <a:r>
                <a:rPr lang="id-ID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)”</a:t>
              </a:r>
            </a:p>
          </p:txBody>
        </p:sp>
      </p:grpSp>
      <p:sp>
        <p:nvSpPr>
          <p:cNvPr id="8" name="Striped Right Arrow 7"/>
          <p:cNvSpPr/>
          <p:nvPr/>
        </p:nvSpPr>
        <p:spPr>
          <a:xfrm>
            <a:off x="4172757" y="5318975"/>
            <a:ext cx="759854" cy="777227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9594761" y="1197735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 smtClean="0">
                <a:solidFill>
                  <a:schemeClr val="bg1"/>
                </a:solidFill>
              </a:rPr>
              <a:t>1</a:t>
            </a:r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20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82" y="365127"/>
            <a:ext cx="9221273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The PROCESS: </a:t>
            </a:r>
            <a:r>
              <a:rPr lang="id-ID" sz="2200" b="1" dirty="0" smtClean="0">
                <a:latin typeface="Georgia" panose="02040502050405020303" pitchFamily="18" charset="0"/>
              </a:rPr>
              <a:t>Dalam prakteknya, kebijakan perkreditan dilaksanakan sesuai dengan 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“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Normal Credit Process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” </a:t>
            </a:r>
            <a:r>
              <a:rPr lang="id-ID" sz="2200" b="1" dirty="0" smtClean="0">
                <a:latin typeface="Georgia" panose="02040502050405020303" pitchFamily="18" charset="0"/>
              </a:rPr>
              <a:t>yang umumnya berjalan sebagai berikut... 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6668" y="5752891"/>
            <a:ext cx="5932049" cy="64633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id-ID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LESSON-LEARNED: </a:t>
            </a:r>
            <a:r>
              <a:rPr lang="id-ID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LOAN </a:t>
            </a:r>
            <a:r>
              <a:rPr lang="en-US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repaid from</a:t>
            </a:r>
            <a:r>
              <a:rPr lang="id-ID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--            (1) </a:t>
            </a:r>
            <a:r>
              <a:rPr lang="en-US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ability </a:t>
            </a:r>
            <a:r>
              <a:rPr lang="en-US" b="1" i="1" dirty="0">
                <a:solidFill>
                  <a:schemeClr val="bg1"/>
                </a:solidFill>
                <a:latin typeface="Georgia" panose="02040502050405020303" pitchFamily="18" charset="0"/>
              </a:rPr>
              <a:t>to </a:t>
            </a:r>
            <a:r>
              <a:rPr lang="en-US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repay</a:t>
            </a:r>
            <a:r>
              <a:rPr lang="id-ID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 and (2) </a:t>
            </a:r>
            <a:r>
              <a:rPr lang="en-US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willingness </a:t>
            </a:r>
            <a:r>
              <a:rPr lang="en-US" b="1" i="1" dirty="0">
                <a:solidFill>
                  <a:schemeClr val="bg1"/>
                </a:solidFill>
                <a:latin typeface="Georgia" panose="02040502050405020303" pitchFamily="18" charset="0"/>
              </a:rPr>
              <a:t>to </a:t>
            </a:r>
            <a:r>
              <a:rPr lang="en-US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repay</a:t>
            </a:r>
            <a:endParaRPr lang="id-ID" b="1" i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566669" y="1525852"/>
            <a:ext cx="9092486" cy="675375"/>
            <a:chOff x="566669" y="1525852"/>
            <a:chExt cx="9092486" cy="675375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6" name="Pentagon 15"/>
            <p:cNvSpPr/>
            <p:nvPr/>
          </p:nvSpPr>
          <p:spPr>
            <a:xfrm>
              <a:off x="566669" y="1528689"/>
              <a:ext cx="3421156" cy="669701"/>
            </a:xfrm>
            <a:prstGeom prst="homePlat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400" b="1" dirty="0" smtClean="0">
                  <a:latin typeface="Georgia" panose="02040502050405020303" pitchFamily="18" charset="0"/>
                </a:rPr>
                <a:t>(I) </a:t>
              </a:r>
            </a:p>
            <a:p>
              <a:pPr algn="ctr"/>
              <a:r>
                <a:rPr lang="id-ID" sz="1400" b="1" dirty="0" smtClean="0">
                  <a:latin typeface="Georgia" panose="02040502050405020303" pitchFamily="18" charset="0"/>
                </a:rPr>
                <a:t>INITIATION</a:t>
              </a:r>
              <a:endParaRPr lang="id-ID" sz="1400" b="1" dirty="0">
                <a:latin typeface="Georgia" panose="02040502050405020303" pitchFamily="18" charset="0"/>
              </a:endParaRPr>
            </a:p>
          </p:txBody>
        </p:sp>
        <p:sp>
          <p:nvSpPr>
            <p:cNvPr id="17" name="Chevron 16"/>
            <p:cNvSpPr/>
            <p:nvPr/>
          </p:nvSpPr>
          <p:spPr>
            <a:xfrm>
              <a:off x="3770874" y="1528689"/>
              <a:ext cx="3070696" cy="672538"/>
            </a:xfrm>
            <a:prstGeom prst="chevron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(II) </a:t>
              </a:r>
            </a:p>
            <a:p>
              <a:pPr algn="ctr"/>
              <a:r>
                <a:rPr lang="id-ID" sz="1400" b="1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DOCUMENTATION &amp; CLOSING</a:t>
              </a:r>
              <a:endParaRPr lang="id-ID" sz="1400" b="1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18" name="Chevron 17"/>
            <p:cNvSpPr/>
            <p:nvPr/>
          </p:nvSpPr>
          <p:spPr>
            <a:xfrm>
              <a:off x="6588459" y="1525852"/>
              <a:ext cx="3070696" cy="672538"/>
            </a:xfrm>
            <a:prstGeom prst="chevr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sz="1400" b="1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(III)</a:t>
              </a:r>
            </a:p>
            <a:p>
              <a:pPr algn="ctr"/>
              <a:r>
                <a:rPr lang="id-ID" sz="1400" b="1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PORTFOLIO MANAGEMENT</a:t>
              </a:r>
              <a:endParaRPr lang="id-ID" sz="1400" b="1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</p:grpSp>
      <p:sp>
        <p:nvSpPr>
          <p:cNvPr id="20" name="object 12"/>
          <p:cNvSpPr txBox="1"/>
          <p:nvPr/>
        </p:nvSpPr>
        <p:spPr>
          <a:xfrm>
            <a:off x="591496" y="2334984"/>
            <a:ext cx="2908675" cy="8773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5327" marR="121998">
              <a:lnSpc>
                <a:spcPct val="100097"/>
              </a:lnSpc>
              <a:spcBef>
                <a:spcPts val="297"/>
              </a:spcBef>
            </a:pPr>
            <a:r>
              <a:rPr sz="1300" b="1" spc="-3" dirty="0">
                <a:latin typeface="Georgia" panose="02040502050405020303" pitchFamily="18" charset="0"/>
                <a:cs typeface="Calibri"/>
              </a:rPr>
              <a:t>P</a:t>
            </a:r>
            <a:r>
              <a:rPr sz="1300" b="1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e e</a:t>
            </a:r>
            <a:r>
              <a:rPr sz="1300" b="1" spc="-15" dirty="0">
                <a:latin typeface="Georgia" panose="02040502050405020303" pitchFamily="18" charset="0"/>
                <a:cs typeface="Calibri"/>
              </a:rPr>
              <a:t>v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l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u</a:t>
            </a:r>
            <a:r>
              <a:rPr sz="1300" b="1" spc="-24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t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on</a:t>
            </a:r>
            <a:r>
              <a:rPr sz="1300" b="1" spc="7" dirty="0">
                <a:latin typeface="Georgia" panose="02040502050405020303" pitchFamily="18" charset="0"/>
                <a:cs typeface="Calibri"/>
              </a:rPr>
              <a:t> 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&amp;</a:t>
            </a:r>
            <a:r>
              <a:rPr sz="1300" b="1" spc="3" dirty="0">
                <a:latin typeface="Georgia" panose="02040502050405020303" pitchFamily="18" charset="0"/>
                <a:cs typeface="Calibri"/>
              </a:rPr>
              <a:t> 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P</a:t>
            </a:r>
            <a:r>
              <a:rPr sz="1300" b="1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s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pec</a:t>
            </a:r>
            <a:r>
              <a:rPr sz="1300" b="1" spc="3" dirty="0">
                <a:latin typeface="Georgia" panose="02040502050405020303" pitchFamily="18" charset="0"/>
                <a:cs typeface="Calibri"/>
              </a:rPr>
              <a:t>t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ng 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A</a:t>
            </a:r>
            <a:r>
              <a:rPr sz="1300" dirty="0">
                <a:latin typeface="Georgia" panose="02040502050405020303" pitchFamily="18" charset="0"/>
                <a:cs typeface="Calibri"/>
              </a:rPr>
              <a:t>c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c</a:t>
            </a:r>
            <a:r>
              <a:rPr sz="1300" dirty="0">
                <a:latin typeface="Georgia" panose="02040502050405020303" pitchFamily="18" charset="0"/>
                <a:cs typeface="Calibri"/>
              </a:rPr>
              <a:t>ou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n</a:t>
            </a:r>
            <a:r>
              <a:rPr sz="1300" dirty="0">
                <a:latin typeface="Georgia" panose="02040502050405020303" pitchFamily="18" charset="0"/>
                <a:cs typeface="Calibri"/>
              </a:rPr>
              <a:t>t</a:t>
            </a:r>
            <a:r>
              <a:rPr sz="1300" spc="20" dirty="0">
                <a:latin typeface="Georgia" panose="02040502050405020303" pitchFamily="18" charset="0"/>
                <a:cs typeface="Calibri"/>
              </a:rPr>
              <a:t>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S</a:t>
            </a:r>
            <a:r>
              <a:rPr sz="1300" dirty="0">
                <a:latin typeface="Georgia" panose="02040502050405020303" pitchFamily="18" charset="0"/>
                <a:cs typeface="Calibri"/>
              </a:rPr>
              <a:t>t</a:t>
            </a:r>
            <a:r>
              <a:rPr sz="1300" spc="-28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a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t</a:t>
            </a:r>
            <a:r>
              <a:rPr sz="1300" dirty="0">
                <a:latin typeface="Georgia" panose="02040502050405020303" pitchFamily="18" charset="0"/>
                <a:cs typeface="Calibri"/>
              </a:rPr>
              <a:t>e</a:t>
            </a:r>
            <a:r>
              <a:rPr sz="1300" spc="7" dirty="0">
                <a:latin typeface="Georgia" panose="02040502050405020303" pitchFamily="18" charset="0"/>
                <a:cs typeface="Calibri"/>
              </a:rPr>
              <a:t>g</a:t>
            </a:r>
            <a:r>
              <a:rPr sz="1300" spc="-102" dirty="0">
                <a:latin typeface="Georgia" panose="02040502050405020303" pitchFamily="18" charset="0"/>
                <a:cs typeface="Calibri"/>
              </a:rPr>
              <a:t>y</a:t>
            </a:r>
            <a:r>
              <a:rPr sz="1300" dirty="0">
                <a:latin typeface="Georgia" panose="02040502050405020303" pitchFamily="18" charset="0"/>
                <a:cs typeface="Calibri"/>
              </a:rPr>
              <a:t>, </a:t>
            </a:r>
            <a:r>
              <a:rPr sz="1300" spc="-97" dirty="0">
                <a:latin typeface="Georgia" panose="02040502050405020303" pitchFamily="18" charset="0"/>
                <a:cs typeface="Calibri"/>
              </a:rPr>
              <a:t>T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a</a:t>
            </a:r>
            <a:r>
              <a:rPr sz="1300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g</a:t>
            </a:r>
            <a:r>
              <a:rPr sz="1300" dirty="0">
                <a:latin typeface="Georgia" panose="02040502050405020303" pitchFamily="18" charset="0"/>
                <a:cs typeface="Calibri"/>
              </a:rPr>
              <a:t>et 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Ma</a:t>
            </a:r>
            <a:r>
              <a:rPr sz="1300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52" dirty="0">
                <a:latin typeface="Georgia" panose="02040502050405020303" pitchFamily="18" charset="0"/>
                <a:cs typeface="Calibri"/>
              </a:rPr>
              <a:t>k</a:t>
            </a:r>
            <a:r>
              <a:rPr sz="1300" dirty="0">
                <a:latin typeface="Georgia" panose="02040502050405020303" pitchFamily="18" charset="0"/>
                <a:cs typeface="Calibri"/>
              </a:rPr>
              <a:t>e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t</a:t>
            </a:r>
            <a:r>
              <a:rPr sz="1300" dirty="0">
                <a:latin typeface="Georgia" panose="02040502050405020303" pitchFamily="18" charset="0"/>
                <a:cs typeface="Calibri"/>
              </a:rPr>
              <a:t>,</a:t>
            </a:r>
            <a:r>
              <a:rPr sz="1300" spc="15" dirty="0">
                <a:latin typeface="Georgia" panose="02040502050405020303" pitchFamily="18" charset="0"/>
                <a:cs typeface="Calibri"/>
              </a:rPr>
              <a:t> </a:t>
            </a:r>
            <a:r>
              <a:rPr sz="1300" spc="-97" dirty="0">
                <a:latin typeface="Georgia" panose="02040502050405020303" pitchFamily="18" charset="0"/>
                <a:cs typeface="Calibri"/>
              </a:rPr>
              <a:t>T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a</a:t>
            </a:r>
            <a:r>
              <a:rPr sz="1300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g</a:t>
            </a:r>
            <a:r>
              <a:rPr sz="1300" dirty="0">
                <a:latin typeface="Georgia" panose="02040502050405020303" pitchFamily="18" charset="0"/>
                <a:cs typeface="Calibri"/>
              </a:rPr>
              <a:t>et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C</a:t>
            </a:r>
            <a:r>
              <a:rPr sz="1300" dirty="0">
                <a:latin typeface="Georgia" panose="02040502050405020303" pitchFamily="18" charset="0"/>
                <a:cs typeface="Calibri"/>
              </a:rPr>
              <a:t>u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s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t</a:t>
            </a:r>
            <a:r>
              <a:rPr sz="1300" dirty="0">
                <a:latin typeface="Georgia" panose="02040502050405020303" pitchFamily="18" charset="0"/>
                <a:cs typeface="Calibri"/>
              </a:rPr>
              <a:t>ome</a:t>
            </a:r>
            <a:r>
              <a:rPr sz="1300" spc="68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81" dirty="0">
                <a:latin typeface="Georgia" panose="02040502050405020303" pitchFamily="18" charset="0"/>
                <a:cs typeface="Calibri"/>
              </a:rPr>
              <a:t>’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s</a:t>
            </a:r>
            <a:r>
              <a:rPr sz="1300" dirty="0">
                <a:latin typeface="Georgia" panose="02040502050405020303" pitchFamily="18" charset="0"/>
                <a:cs typeface="Calibri"/>
              </a:rPr>
              <a:t>,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B</a:t>
            </a:r>
            <a:r>
              <a:rPr sz="1300" dirty="0">
                <a:latin typeface="Georgia" panose="02040502050405020303" pitchFamily="18" charset="0"/>
                <a:cs typeface="Calibri"/>
              </a:rPr>
              <a:t>or</a:t>
            </a:r>
            <a:r>
              <a:rPr sz="1300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dirty="0">
                <a:latin typeface="Georgia" panose="02040502050405020303" pitchFamily="18" charset="0"/>
                <a:cs typeface="Calibri"/>
              </a:rPr>
              <a:t>o</a:t>
            </a:r>
            <a:r>
              <a:rPr sz="1300" spc="-24" dirty="0">
                <a:latin typeface="Georgia" panose="02040502050405020303" pitchFamily="18" charset="0"/>
                <a:cs typeface="Calibri"/>
              </a:rPr>
              <a:t>w</a:t>
            </a:r>
            <a:r>
              <a:rPr sz="1300" dirty="0">
                <a:latin typeface="Georgia" panose="02040502050405020303" pitchFamily="18" charset="0"/>
                <a:cs typeface="Calibri"/>
              </a:rPr>
              <a:t>e</a:t>
            </a:r>
            <a:r>
              <a:rPr sz="1300" spc="64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81" dirty="0">
                <a:latin typeface="Georgia" panose="02040502050405020303" pitchFamily="18" charset="0"/>
                <a:cs typeface="Calibri"/>
              </a:rPr>
              <a:t>’</a:t>
            </a:r>
            <a:r>
              <a:rPr sz="1300" dirty="0">
                <a:latin typeface="Georgia" panose="02040502050405020303" pitchFamily="18" charset="0"/>
                <a:cs typeface="Calibri"/>
              </a:rPr>
              <a:t>s</a:t>
            </a:r>
            <a:r>
              <a:rPr sz="1300" spc="7" dirty="0">
                <a:latin typeface="Georgia" panose="02040502050405020303" pitchFamily="18" charset="0"/>
                <a:cs typeface="Calibri"/>
              </a:rPr>
              <a:t> </a:t>
            </a:r>
            <a:r>
              <a:rPr sz="1300" dirty="0">
                <a:latin typeface="Georgia" panose="02040502050405020303" pitchFamily="18" charset="0"/>
                <a:cs typeface="Calibri"/>
              </a:rPr>
              <a:t>Expo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s</a:t>
            </a:r>
            <a:r>
              <a:rPr sz="1300" dirty="0">
                <a:latin typeface="Georgia" panose="02040502050405020303" pitchFamily="18" charset="0"/>
                <a:cs typeface="Calibri"/>
              </a:rPr>
              <a:t>u</a:t>
            </a:r>
            <a:r>
              <a:rPr sz="1300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dirty="0">
                <a:latin typeface="Georgia" panose="02040502050405020303" pitchFamily="18" charset="0"/>
                <a:cs typeface="Calibri"/>
              </a:rPr>
              <a:t>e,</a:t>
            </a:r>
            <a:r>
              <a:rPr sz="1300" spc="24" dirty="0">
                <a:latin typeface="Georgia" panose="02040502050405020303" pitchFamily="18" charset="0"/>
                <a:cs typeface="Calibri"/>
              </a:rPr>
              <a:t>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K</a:t>
            </a:r>
            <a:r>
              <a:rPr sz="1300" spc="-48" dirty="0">
                <a:latin typeface="Georgia" panose="02040502050405020303" pitchFamily="18" charset="0"/>
                <a:cs typeface="Calibri"/>
              </a:rPr>
              <a:t>Y</a:t>
            </a:r>
            <a:r>
              <a:rPr sz="1300" spc="7" dirty="0">
                <a:latin typeface="Georgia" panose="02040502050405020303" pitchFamily="18" charset="0"/>
                <a:cs typeface="Calibri"/>
              </a:rPr>
              <a:t>C</a:t>
            </a:r>
            <a:r>
              <a:rPr sz="1300" dirty="0">
                <a:latin typeface="Georgia" panose="02040502050405020303" pitchFamily="18" charset="0"/>
                <a:cs typeface="Calibri"/>
              </a:rPr>
              <a:t>, </a:t>
            </a:r>
            <a:r>
              <a:rPr sz="1300" spc="7" dirty="0">
                <a:latin typeface="Georgia" panose="02040502050405020303" pitchFamily="18" charset="0"/>
                <a:cs typeface="Calibri"/>
              </a:rPr>
              <a:t>B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la</a:t>
            </a:r>
            <a:r>
              <a:rPr sz="1300" dirty="0">
                <a:latin typeface="Georgia" panose="02040502050405020303" pitchFamily="18" charset="0"/>
                <a:cs typeface="Calibri"/>
              </a:rPr>
              <a:t>ck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L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i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s</a:t>
            </a:r>
            <a:r>
              <a:rPr sz="1300" dirty="0">
                <a:latin typeface="Georgia" panose="02040502050405020303" pitchFamily="18" charset="0"/>
                <a:cs typeface="Calibri"/>
              </a:rPr>
              <a:t>t</a:t>
            </a:r>
          </a:p>
        </p:txBody>
      </p:sp>
      <p:sp>
        <p:nvSpPr>
          <p:cNvPr id="21" name="object 15"/>
          <p:cNvSpPr txBox="1"/>
          <p:nvPr/>
        </p:nvSpPr>
        <p:spPr>
          <a:xfrm>
            <a:off x="591496" y="3577306"/>
            <a:ext cx="2908317" cy="107727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5327">
              <a:lnSpc>
                <a:spcPct val="101725"/>
              </a:lnSpc>
              <a:spcBef>
                <a:spcPts val="272"/>
              </a:spcBef>
            </a:pPr>
            <a:r>
              <a:rPr sz="1300" b="1" spc="3" dirty="0">
                <a:latin typeface="Georgia" panose="02040502050405020303" pitchFamily="18" charset="0"/>
                <a:cs typeface="Calibri"/>
              </a:rPr>
              <a:t>C</a:t>
            </a:r>
            <a:r>
              <a:rPr sz="1300" b="1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ed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t 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P</a:t>
            </a:r>
            <a:r>
              <a:rPr sz="1300" b="1" spc="-15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op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sa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l</a:t>
            </a:r>
          </a:p>
          <a:p>
            <a:pPr marL="75327">
              <a:lnSpc>
                <a:spcPts val="1560"/>
              </a:lnSpc>
              <a:spcBef>
                <a:spcPts val="78"/>
              </a:spcBef>
            </a:pPr>
            <a:r>
              <a:rPr sz="1950"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z="1950" spc="303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z="1950" spc="3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z="1950" spc="-15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ed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t</a:t>
            </a:r>
            <a:r>
              <a:rPr sz="1950" spc="3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&amp;</a:t>
            </a:r>
            <a:r>
              <a:rPr sz="1950" spc="-11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z="1950" spc="-7" baseline="1706" dirty="0">
                <a:latin typeface="Georgia" panose="02040502050405020303" pitchFamily="18" charset="0"/>
                <a:cs typeface="Calibri"/>
              </a:rPr>
              <a:t>M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spc="-52" baseline="1706" dirty="0">
                <a:latin typeface="Georgia" panose="02040502050405020303" pitchFamily="18" charset="0"/>
                <a:cs typeface="Calibri"/>
              </a:rPr>
              <a:t>k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et</a:t>
            </a:r>
            <a:r>
              <a:rPr sz="1950" spc="20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z="1950" spc="7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h</a:t>
            </a:r>
            <a:r>
              <a:rPr sz="1950" spc="3" baseline="1706" dirty="0">
                <a:latin typeface="Georgia" panose="02040502050405020303" pitchFamily="18" charset="0"/>
                <a:cs typeface="Calibri"/>
              </a:rPr>
              <a:t>ec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ki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ng</a:t>
            </a:r>
            <a:endParaRPr sz="1300" dirty="0">
              <a:latin typeface="Georgia" panose="02040502050405020303" pitchFamily="18" charset="0"/>
              <a:cs typeface="Calibri"/>
            </a:endParaRPr>
          </a:p>
          <a:p>
            <a:pPr marL="75327">
              <a:lnSpc>
                <a:spcPts val="1560"/>
              </a:lnSpc>
            </a:pPr>
            <a:r>
              <a:rPr sz="1950"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z="1950" spc="303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z="1950" spc="3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sz="1950" spc="-7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spc="-20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spc="-11" baseline="1706" dirty="0">
                <a:latin typeface="Georgia" panose="02040502050405020303" pitchFamily="18" charset="0"/>
                <a:cs typeface="Calibri"/>
              </a:rPr>
              <a:t>t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z="1950" spc="-28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spc="24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pp</a:t>
            </a:r>
            <a:r>
              <a:rPr sz="1950" spc="-32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aisa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l</a:t>
            </a:r>
            <a:endParaRPr sz="1300" dirty="0">
              <a:latin typeface="Georgia" panose="02040502050405020303" pitchFamily="18" charset="0"/>
              <a:cs typeface="Calibri"/>
            </a:endParaRPr>
          </a:p>
          <a:p>
            <a:pPr marL="75327">
              <a:lnSpc>
                <a:spcPts val="1560"/>
              </a:lnSpc>
            </a:pPr>
            <a:r>
              <a:rPr sz="1950"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z="1950" spc="303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Fu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z="1950" spc="-11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ed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t 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n</a:t>
            </a:r>
            <a:r>
              <a:rPr sz="1950" spc="-7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z="1950" spc="-20" baseline="1706" dirty="0">
                <a:latin typeface="Georgia" panose="02040502050405020303" pitchFamily="18" charset="0"/>
                <a:cs typeface="Calibri"/>
              </a:rPr>
              <a:t>y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si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s</a:t>
            </a:r>
            <a:endParaRPr sz="1300" dirty="0">
              <a:latin typeface="Georgia" panose="02040502050405020303" pitchFamily="18" charset="0"/>
              <a:cs typeface="Calibri"/>
            </a:endParaRPr>
          </a:p>
          <a:p>
            <a:pPr marL="75327">
              <a:lnSpc>
                <a:spcPts val="1560"/>
              </a:lnSpc>
            </a:pPr>
            <a:r>
              <a:rPr sz="1950"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z="1950" spc="303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z="1950" spc="-32"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z="1950" spc="-15" baseline="1706" dirty="0">
                <a:latin typeface="Georgia" panose="02040502050405020303" pitchFamily="18" charset="0"/>
                <a:cs typeface="Calibri"/>
              </a:rPr>
              <a:t>v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al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u</a:t>
            </a:r>
            <a:r>
              <a:rPr sz="1950" spc="-20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ti</a:t>
            </a:r>
            <a:r>
              <a:rPr sz="1950" spc="-7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n/</a:t>
            </a:r>
            <a:r>
              <a:rPr sz="1950" spc="-3" baseline="1706" dirty="0">
                <a:latin typeface="Georgia" panose="02040502050405020303" pitchFamily="18" charset="0"/>
                <a:cs typeface="Calibri"/>
              </a:rPr>
              <a:t>U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nde</a:t>
            </a:r>
            <a:r>
              <a:rPr sz="1950" spc="3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wr</a:t>
            </a:r>
            <a:r>
              <a:rPr sz="1950" spc="-7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950" baseline="1706" dirty="0">
                <a:latin typeface="Georgia" panose="02040502050405020303" pitchFamily="18" charset="0"/>
                <a:cs typeface="Calibri"/>
              </a:rPr>
              <a:t>ting</a:t>
            </a:r>
            <a:endParaRPr sz="1300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2" name="object 17"/>
          <p:cNvSpPr txBox="1"/>
          <p:nvPr/>
        </p:nvSpPr>
        <p:spPr>
          <a:xfrm>
            <a:off x="4040793" y="2303004"/>
            <a:ext cx="2457925" cy="9093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3779">
              <a:lnSpc>
                <a:spcPct val="101725"/>
              </a:lnSpc>
              <a:spcBef>
                <a:spcPts val="276"/>
              </a:spcBef>
            </a:pPr>
            <a:r>
              <a:rPr sz="1300" b="1" dirty="0">
                <a:latin typeface="Georgia" panose="02040502050405020303" pitchFamily="18" charset="0"/>
                <a:cs typeface="Calibri"/>
              </a:rPr>
              <a:t>D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cu</a:t>
            </a:r>
            <a:r>
              <a:rPr sz="1300" b="1" spc="3" dirty="0">
                <a:latin typeface="Georgia" panose="02040502050405020303" pitchFamily="18" charset="0"/>
                <a:cs typeface="Calibri"/>
              </a:rPr>
              <a:t>m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e</a:t>
            </a:r>
            <a:r>
              <a:rPr sz="1300" b="1" spc="-11" dirty="0">
                <a:latin typeface="Georgia" panose="02040502050405020303" pitchFamily="18" charset="0"/>
                <a:cs typeface="Calibri"/>
              </a:rPr>
              <a:t>nt</a:t>
            </a:r>
            <a:r>
              <a:rPr sz="1300" b="1" spc="-20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ti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n</a:t>
            </a:r>
          </a:p>
          <a:p>
            <a:pPr marL="73779">
              <a:lnSpc>
                <a:spcPts val="1560"/>
              </a:lnSpc>
              <a:spcBef>
                <a:spcPts val="78"/>
              </a:spcBef>
            </a:pPr>
            <a:r>
              <a:rPr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pc="299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pc="3" baseline="1706" dirty="0">
                <a:latin typeface="Georgia" panose="02040502050405020303" pitchFamily="18" charset="0"/>
                <a:cs typeface="Calibri"/>
              </a:rPr>
              <a:t>F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u</a:t>
            </a:r>
            <a:r>
              <a:rPr spc="-7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pc="-3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pc="-7" baseline="1706" dirty="0">
                <a:latin typeface="Georgia" panose="02040502050405020303" pitchFamily="18" charset="0"/>
                <a:cs typeface="Calibri"/>
              </a:rPr>
              <a:t>f</a:t>
            </a:r>
            <a:r>
              <a:rPr spc="-3" baseline="1706" dirty="0">
                <a:latin typeface="Georgia" panose="02040502050405020303" pitchFamily="18" charset="0"/>
                <a:cs typeface="Calibri"/>
              </a:rPr>
              <a:t>ill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me</a:t>
            </a:r>
            <a:r>
              <a:rPr spc="-11" baseline="1706" dirty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t</a:t>
            </a:r>
            <a:r>
              <a:rPr spc="20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D</a:t>
            </a:r>
            <a:r>
              <a:rPr spc="-3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cs</a:t>
            </a:r>
            <a:r>
              <a:rPr spc="11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s 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equ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ed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 </a:t>
            </a:r>
          </a:p>
          <a:p>
            <a:pPr marL="73779">
              <a:lnSpc>
                <a:spcPts val="1560"/>
              </a:lnSpc>
              <a:spcBef>
                <a:spcPts val="78"/>
              </a:spcBef>
            </a:pPr>
            <a:r>
              <a:rPr lang="x-none" spc="3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lang="x-none" spc="3" baseline="1706" dirty="0" smtClean="0">
                <a:latin typeface="Georgia" panose="02040502050405020303" pitchFamily="18" charset="0"/>
                <a:cs typeface="Calibri"/>
              </a:rPr>
              <a:t>    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by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  </a:t>
            </a:r>
            <a:r>
              <a:rPr spc="-113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ms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&amp; 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ditions</a:t>
            </a:r>
            <a:endParaRPr dirty="0">
              <a:latin typeface="Georgia" panose="02040502050405020303" pitchFamily="18" charset="0"/>
              <a:cs typeface="Calibri"/>
            </a:endParaRPr>
          </a:p>
          <a:p>
            <a:pPr marL="73779">
              <a:lnSpc>
                <a:spcPts val="1564"/>
              </a:lnSpc>
            </a:pPr>
            <a:r>
              <a:rPr baseline="1811" dirty="0">
                <a:latin typeface="Georgia" panose="02040502050405020303" pitchFamily="18" charset="0"/>
                <a:cs typeface="Arial"/>
              </a:rPr>
              <a:t>•  </a:t>
            </a:r>
            <a:r>
              <a:rPr spc="299" baseline="1811" dirty="0">
                <a:latin typeface="Georgia" panose="02040502050405020303" pitchFamily="18" charset="0"/>
                <a:cs typeface="Arial"/>
              </a:rPr>
              <a:t> </a:t>
            </a:r>
            <a:r>
              <a:rPr spc="3"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pc="-7" baseline="1706" dirty="0">
                <a:latin typeface="Georgia" panose="02040502050405020303" pitchFamily="18" charset="0"/>
                <a:cs typeface="Calibri"/>
              </a:rPr>
              <a:t>g</a:t>
            </a:r>
            <a:r>
              <a:rPr spc="-3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l</a:t>
            </a:r>
            <a:r>
              <a:rPr spc="-20" baseline="1706" dirty="0">
                <a:latin typeface="Georgia" panose="02040502050405020303" pitchFamily="18" charset="0"/>
                <a:cs typeface="Calibri"/>
              </a:rPr>
              <a:t> 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D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cs</a:t>
            </a:r>
            <a:r>
              <a:rPr spc="-48" baseline="1706" dirty="0" smtClean="0">
                <a:latin typeface="Georgia" panose="02040502050405020303" pitchFamily="18" charset="0"/>
                <a:cs typeface="Calibri"/>
              </a:rPr>
              <a:t>/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g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me</a:t>
            </a:r>
            <a:r>
              <a:rPr spc="-11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 d</a:t>
            </a:r>
            <a:r>
              <a:rPr spc="-32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f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ting</a:t>
            </a:r>
            <a:endParaRPr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3" name="object 18"/>
          <p:cNvSpPr txBox="1"/>
          <p:nvPr/>
        </p:nvSpPr>
        <p:spPr>
          <a:xfrm>
            <a:off x="4040794" y="3577306"/>
            <a:ext cx="2457926" cy="847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5017">
              <a:lnSpc>
                <a:spcPct val="101725"/>
              </a:lnSpc>
              <a:spcBef>
                <a:spcPts val="292"/>
              </a:spcBef>
            </a:pPr>
            <a:r>
              <a:rPr sz="1400" b="1" spc="3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sz="1400" b="1" spc="-3" dirty="0" smtClean="0">
                <a:latin typeface="Georgia" panose="02040502050405020303" pitchFamily="18" charset="0"/>
                <a:cs typeface="Calibri"/>
              </a:rPr>
              <a:t>l</a:t>
            </a:r>
            <a:r>
              <a:rPr sz="1400" b="1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z="1400" b="1" spc="-7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sz="1400" b="1" spc="-3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z="1400" b="1" dirty="0" smtClean="0">
                <a:latin typeface="Georgia" panose="02040502050405020303" pitchFamily="18" charset="0"/>
                <a:cs typeface="Calibri"/>
              </a:rPr>
              <a:t>ng</a:t>
            </a:r>
            <a:endParaRPr sz="1400" b="1" dirty="0">
              <a:latin typeface="Georgia" panose="02040502050405020303" pitchFamily="18" charset="0"/>
              <a:cs typeface="Calibri"/>
            </a:endParaRPr>
          </a:p>
          <a:p>
            <a:pPr marL="360767" indent="-285750">
              <a:spcBef>
                <a:spcPts val="292"/>
              </a:spcBef>
              <a:buFont typeface="Arial" panose="020B0604020202020204" pitchFamily="34" charset="0"/>
              <a:buChar char="•"/>
            </a:pP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g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ng</a:t>
            </a:r>
            <a:r>
              <a:rPr spc="-11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spc="3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pc="-15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ed</a:t>
            </a:r>
            <a:r>
              <a:rPr spc="-3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t 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Ag</a:t>
            </a:r>
            <a:r>
              <a:rPr spc="-11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m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</a:t>
            </a:r>
            <a:endParaRPr dirty="0">
              <a:latin typeface="Georgia" panose="02040502050405020303" pitchFamily="18" charset="0"/>
              <a:cs typeface="Calibri"/>
            </a:endParaRPr>
          </a:p>
          <a:p>
            <a:pPr marL="360767" indent="-285750">
              <a:spcBef>
                <a:spcPts val="292"/>
              </a:spcBef>
              <a:buFont typeface="Arial" panose="020B0604020202020204" pitchFamily="34" charset="0"/>
              <a:buChar char="•"/>
            </a:pPr>
            <a:r>
              <a:rPr baseline="1706" dirty="0" smtClean="0">
                <a:latin typeface="Georgia" panose="02040502050405020303" pitchFamily="18" charset="0"/>
                <a:cs typeface="Calibri"/>
              </a:rPr>
              <a:t>D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cu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m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pc="-11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ts</a:t>
            </a:r>
            <a:r>
              <a:rPr spc="11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pc="-28" baseline="1706" dirty="0">
                <a:latin typeface="Georgia" panose="02040502050405020303" pitchFamily="18" charset="0"/>
                <a:cs typeface="Calibri"/>
              </a:rPr>
              <a:t>x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pc="3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uti</a:t>
            </a:r>
            <a:r>
              <a:rPr spc="-7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n</a:t>
            </a:r>
            <a:endParaRPr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4" name="object 19"/>
          <p:cNvSpPr txBox="1"/>
          <p:nvPr/>
        </p:nvSpPr>
        <p:spPr>
          <a:xfrm>
            <a:off x="4040793" y="4824612"/>
            <a:ext cx="2457925" cy="65110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5843"/>
            <a:r>
              <a:rPr sz="1400" b="1" spc="3" dirty="0">
                <a:latin typeface="Georgia" panose="02040502050405020303" pitchFamily="18" charset="0"/>
                <a:cs typeface="Calibri"/>
              </a:rPr>
              <a:t>L</a:t>
            </a:r>
            <a:r>
              <a:rPr sz="1400" b="1" dirty="0">
                <a:latin typeface="Georgia" panose="02040502050405020303" pitchFamily="18" charset="0"/>
                <a:cs typeface="Calibri"/>
              </a:rPr>
              <a:t>o</a:t>
            </a:r>
            <a:r>
              <a:rPr sz="1400" b="1" spc="-7" dirty="0">
                <a:latin typeface="Georgia" panose="02040502050405020303" pitchFamily="18" charset="0"/>
                <a:cs typeface="Calibri"/>
              </a:rPr>
              <a:t>a</a:t>
            </a:r>
            <a:r>
              <a:rPr sz="1400" b="1" dirty="0">
                <a:latin typeface="Georgia" panose="02040502050405020303" pitchFamily="18" charset="0"/>
                <a:cs typeface="Calibri"/>
              </a:rPr>
              <a:t>n </a:t>
            </a:r>
            <a:r>
              <a:rPr sz="1400" b="1" spc="-3" dirty="0">
                <a:latin typeface="Georgia" panose="02040502050405020303" pitchFamily="18" charset="0"/>
                <a:cs typeface="Calibri"/>
              </a:rPr>
              <a:t>D</a:t>
            </a:r>
            <a:r>
              <a:rPr sz="1400" b="1" spc="-32" dirty="0">
                <a:latin typeface="Georgia" panose="02040502050405020303" pitchFamily="18" charset="0"/>
                <a:cs typeface="Calibri"/>
              </a:rPr>
              <a:t>r</a:t>
            </a:r>
            <a:r>
              <a:rPr sz="1400" b="1" spc="-20" dirty="0">
                <a:latin typeface="Georgia" panose="02040502050405020303" pitchFamily="18" charset="0"/>
                <a:cs typeface="Calibri"/>
              </a:rPr>
              <a:t>aw</a:t>
            </a:r>
            <a:r>
              <a:rPr sz="1400" b="1" dirty="0">
                <a:latin typeface="Georgia" panose="02040502050405020303" pitchFamily="18" charset="0"/>
                <a:cs typeface="Calibri"/>
              </a:rPr>
              <a:t>do</a:t>
            </a:r>
            <a:r>
              <a:rPr sz="1400" b="1" spc="-7" dirty="0">
                <a:latin typeface="Georgia" panose="02040502050405020303" pitchFamily="18" charset="0"/>
                <a:cs typeface="Calibri"/>
              </a:rPr>
              <a:t>w</a:t>
            </a:r>
            <a:r>
              <a:rPr sz="1400" b="1" dirty="0">
                <a:latin typeface="Georgia" panose="02040502050405020303" pitchFamily="18" charset="0"/>
                <a:cs typeface="Calibri"/>
              </a:rPr>
              <a:t>n</a:t>
            </a:r>
          </a:p>
          <a:p>
            <a:pPr marL="75843"/>
            <a:r>
              <a:rPr sz="1300" dirty="0">
                <a:latin typeface="Georgia" panose="02040502050405020303" pitchFamily="18" charset="0"/>
                <a:cs typeface="Arial"/>
              </a:rPr>
              <a:t>•  </a:t>
            </a:r>
            <a:r>
              <a:rPr sz="1300" spc="299" dirty="0">
                <a:latin typeface="Georgia" panose="02040502050405020303" pitchFamily="18" charset="0"/>
                <a:cs typeface="Arial"/>
              </a:rPr>
              <a:t>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F</a:t>
            </a:r>
            <a:r>
              <a:rPr sz="1300" dirty="0">
                <a:latin typeface="Georgia" panose="02040502050405020303" pitchFamily="18" charset="0"/>
                <a:cs typeface="Calibri"/>
              </a:rPr>
              <a:t>u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l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l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f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ill</a:t>
            </a:r>
            <a:r>
              <a:rPr sz="1300" dirty="0">
                <a:latin typeface="Georgia" panose="02040502050405020303" pitchFamily="18" charset="0"/>
                <a:cs typeface="Calibri"/>
              </a:rPr>
              <a:t>me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n</a:t>
            </a:r>
            <a:r>
              <a:rPr sz="1300" dirty="0">
                <a:latin typeface="Georgia" panose="02040502050405020303" pitchFamily="18" charset="0"/>
                <a:cs typeface="Calibri"/>
              </a:rPr>
              <a:t>t</a:t>
            </a:r>
            <a:r>
              <a:rPr sz="1300" spc="20" dirty="0">
                <a:latin typeface="Georgia" panose="02040502050405020303" pitchFamily="18" charset="0"/>
                <a:cs typeface="Calibri"/>
              </a:rPr>
              <a:t> </a:t>
            </a:r>
            <a:r>
              <a:rPr sz="1300" dirty="0">
                <a:latin typeface="Georgia" panose="02040502050405020303" pitchFamily="18" charset="0"/>
                <a:cs typeface="Calibri"/>
              </a:rPr>
              <a:t>D</a:t>
            </a:r>
            <a:r>
              <a:rPr sz="1300" spc="-32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aw</a:t>
            </a:r>
            <a:r>
              <a:rPr sz="1300" dirty="0">
                <a:latin typeface="Georgia" panose="02040502050405020303" pitchFamily="18" charset="0"/>
                <a:cs typeface="Calibri"/>
              </a:rPr>
              <a:t>do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w</a:t>
            </a:r>
            <a:r>
              <a:rPr sz="1300" dirty="0">
                <a:latin typeface="Georgia" panose="02040502050405020303" pitchFamily="18" charset="0"/>
                <a:cs typeface="Calibri"/>
              </a:rPr>
              <a:t>n</a:t>
            </a:r>
          </a:p>
          <a:p>
            <a:pPr marL="75843"/>
            <a:r>
              <a:rPr sz="1300" dirty="0">
                <a:latin typeface="Georgia" panose="02040502050405020303" pitchFamily="18" charset="0"/>
                <a:cs typeface="Arial"/>
              </a:rPr>
              <a:t>•  </a:t>
            </a:r>
            <a:r>
              <a:rPr sz="1300" spc="299" dirty="0">
                <a:latin typeface="Georgia" panose="02040502050405020303" pitchFamily="18" charset="0"/>
                <a:cs typeface="Arial"/>
              </a:rPr>
              <a:t> </a:t>
            </a:r>
            <a:r>
              <a:rPr sz="1300" spc="3" dirty="0">
                <a:latin typeface="Georgia" panose="02040502050405020303" pitchFamily="18" charset="0"/>
                <a:cs typeface="Calibri"/>
              </a:rPr>
              <a:t>L</a:t>
            </a:r>
            <a:r>
              <a:rPr sz="1300" dirty="0">
                <a:latin typeface="Georgia" panose="02040502050405020303" pitchFamily="18" charset="0"/>
                <a:cs typeface="Calibri"/>
              </a:rPr>
              <a:t>o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a</a:t>
            </a:r>
            <a:r>
              <a:rPr sz="1300" dirty="0">
                <a:latin typeface="Georgia" panose="02040502050405020303" pitchFamily="18" charset="0"/>
                <a:cs typeface="Calibri"/>
              </a:rPr>
              <a:t>n </a:t>
            </a:r>
            <a:r>
              <a:rPr sz="1300" spc="-7" dirty="0">
                <a:latin typeface="Georgia" panose="02040502050405020303" pitchFamily="18" charset="0"/>
                <a:cs typeface="Calibri"/>
              </a:rPr>
              <a:t>D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is</a:t>
            </a:r>
            <a:r>
              <a:rPr sz="1300" dirty="0">
                <a:latin typeface="Georgia" panose="02040502050405020303" pitchFamily="18" charset="0"/>
                <a:cs typeface="Calibri"/>
              </a:rPr>
              <a:t>bu</a:t>
            </a:r>
            <a:r>
              <a:rPr sz="1300" spc="-20" dirty="0">
                <a:latin typeface="Georgia" panose="02040502050405020303" pitchFamily="18" charset="0"/>
                <a:cs typeface="Calibri"/>
              </a:rPr>
              <a:t>r</a:t>
            </a:r>
            <a:r>
              <a:rPr sz="1300" spc="-3" dirty="0">
                <a:latin typeface="Georgia" panose="02040502050405020303" pitchFamily="18" charset="0"/>
                <a:cs typeface="Calibri"/>
              </a:rPr>
              <a:t>s</a:t>
            </a:r>
            <a:r>
              <a:rPr sz="1300" dirty="0">
                <a:latin typeface="Georgia" panose="02040502050405020303" pitchFamily="18" charset="0"/>
                <a:cs typeface="Calibri"/>
              </a:rPr>
              <a:t>eme</a:t>
            </a:r>
            <a:r>
              <a:rPr sz="1300" spc="-11" dirty="0">
                <a:latin typeface="Georgia" panose="02040502050405020303" pitchFamily="18" charset="0"/>
                <a:cs typeface="Calibri"/>
              </a:rPr>
              <a:t>n</a:t>
            </a:r>
            <a:r>
              <a:rPr sz="1300" dirty="0">
                <a:latin typeface="Georgia" panose="02040502050405020303" pitchFamily="18" charset="0"/>
                <a:cs typeface="Calibri"/>
              </a:rPr>
              <a:t>t</a:t>
            </a:r>
          </a:p>
        </p:txBody>
      </p:sp>
      <p:sp>
        <p:nvSpPr>
          <p:cNvPr id="25" name="object 10"/>
          <p:cNvSpPr txBox="1"/>
          <p:nvPr/>
        </p:nvSpPr>
        <p:spPr>
          <a:xfrm>
            <a:off x="6588459" y="2332325"/>
            <a:ext cx="3070696" cy="7265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4294">
              <a:lnSpc>
                <a:spcPct val="101725"/>
              </a:lnSpc>
              <a:spcBef>
                <a:spcPts val="268"/>
              </a:spcBef>
            </a:pPr>
            <a:r>
              <a:rPr sz="1300" b="1" spc="-3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dm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n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spc="-20" dirty="0">
                <a:latin typeface="Georgia" panose="02040502050405020303" pitchFamily="18" charset="0"/>
                <a:cs typeface="Calibri"/>
              </a:rPr>
              <a:t>s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t</a:t>
            </a:r>
            <a:r>
              <a:rPr sz="1300" b="1" spc="-28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spc="-20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ti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n</a:t>
            </a:r>
          </a:p>
          <a:p>
            <a:pPr marL="74294">
              <a:lnSpc>
                <a:spcPts val="1560"/>
              </a:lnSpc>
              <a:spcBef>
                <a:spcPts val="78"/>
              </a:spcBef>
            </a:pP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pc="-20" baseline="1706" dirty="0" smtClean="0">
                <a:latin typeface="Georgia" panose="02040502050405020303" pitchFamily="18" charset="0"/>
                <a:cs typeface="Calibri"/>
              </a:rPr>
              <a:t>v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ena</a:t>
            </a:r>
            <a:r>
              <a:rPr spc="-20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ts/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ond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ti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ns; </a:t>
            </a:r>
            <a:r>
              <a:rPr spc="-36" baseline="1706" dirty="0" smtClean="0">
                <a:latin typeface="Georgia" panose="02040502050405020303" pitchFamily="18" charset="0"/>
                <a:cs typeface="Calibri"/>
              </a:rPr>
              <a:t>P</a:t>
            </a:r>
            <a:r>
              <a:rPr spc="-20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yme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ts; 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m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p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l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nce 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M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n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pc="-15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or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ng; In</a:t>
            </a:r>
            <a:r>
              <a:rPr spc="-7" baseline="1706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u</a:t>
            </a:r>
            <a:r>
              <a:rPr spc="-32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pc="-3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baseline="1706" dirty="0" smtClean="0">
                <a:latin typeface="Georgia" panose="02040502050405020303" pitchFamily="18" charset="0"/>
                <a:cs typeface="Calibri"/>
              </a:rPr>
              <a:t>nc</a:t>
            </a:r>
            <a:r>
              <a:rPr spc="3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, </a:t>
            </a:r>
            <a:r>
              <a:rPr spc="-97" baseline="1706" dirty="0">
                <a:latin typeface="Georgia" panose="02040502050405020303" pitchFamily="18" charset="0"/>
                <a:cs typeface="Calibri"/>
              </a:rPr>
              <a:t>T</a:t>
            </a:r>
            <a:r>
              <a:rPr spc="-20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pc="-24" baseline="1706" dirty="0">
                <a:latin typeface="Georgia" panose="02040502050405020303" pitchFamily="18" charset="0"/>
                <a:cs typeface="Calibri"/>
              </a:rPr>
              <a:t>x</a:t>
            </a:r>
            <a:r>
              <a:rPr baseline="1706" dirty="0">
                <a:latin typeface="Georgia" panose="02040502050405020303" pitchFamily="18" charset="0"/>
                <a:cs typeface="Calibri"/>
              </a:rPr>
              <a:t>es</a:t>
            </a:r>
            <a:endParaRPr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6669" y="5067705"/>
            <a:ext cx="2908317" cy="29238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44000" marR="98072">
              <a:spcBef>
                <a:spcPts val="600"/>
              </a:spcBef>
            </a:pPr>
            <a:r>
              <a:rPr lang="id-ID" sz="1300" b="1" spc="7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C</a:t>
            </a:r>
            <a:r>
              <a:rPr lang="id-ID" sz="1300" b="1" spc="-1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r</a:t>
            </a:r>
            <a:r>
              <a:rPr lang="id-ID" sz="1300" b="1" spc="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e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d</a:t>
            </a:r>
            <a:r>
              <a:rPr lang="id-ID" sz="1300" b="1" spc="-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i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t Com</a:t>
            </a:r>
            <a:r>
              <a:rPr lang="id-ID" sz="1300" b="1" spc="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m</a:t>
            </a:r>
            <a:r>
              <a:rPr lang="id-ID" sz="1300" b="1" spc="-7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i</a:t>
            </a:r>
            <a:r>
              <a:rPr lang="id-ID" sz="1300" b="1" spc="-1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tt</a:t>
            </a:r>
            <a:r>
              <a:rPr lang="id-ID" sz="1300" b="1" spc="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ee</a:t>
            </a:r>
            <a:r>
              <a:rPr lang="id-ID" sz="1300" b="1" spc="-8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’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s </a:t>
            </a:r>
            <a:r>
              <a:rPr lang="id-ID" sz="1300" b="1" spc="-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A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pp</a:t>
            </a:r>
            <a:r>
              <a:rPr lang="id-ID" sz="1300" b="1" spc="-1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r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o</a:t>
            </a:r>
            <a:r>
              <a:rPr lang="id-ID" sz="1300" b="1" spc="-20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v</a:t>
            </a:r>
            <a:r>
              <a:rPr lang="id-ID" sz="1300" b="1" spc="-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a</a:t>
            </a:r>
            <a:r>
              <a:rPr lang="id-ID"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l </a:t>
            </a:r>
          </a:p>
        </p:txBody>
      </p:sp>
      <p:sp>
        <p:nvSpPr>
          <p:cNvPr id="29" name="Down Arrow 28"/>
          <p:cNvSpPr/>
          <p:nvPr/>
        </p:nvSpPr>
        <p:spPr>
          <a:xfrm>
            <a:off x="1202085" y="3242874"/>
            <a:ext cx="1120462" cy="2674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0" name="Down Arrow 29"/>
          <p:cNvSpPr/>
          <p:nvPr/>
        </p:nvSpPr>
        <p:spPr>
          <a:xfrm>
            <a:off x="1227843" y="4721580"/>
            <a:ext cx="1120462" cy="2674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TextBox 30"/>
          <p:cNvSpPr txBox="1"/>
          <p:nvPr/>
        </p:nvSpPr>
        <p:spPr>
          <a:xfrm>
            <a:off x="2355323" y="3225992"/>
            <a:ext cx="11095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negotiation</a:t>
            </a:r>
            <a:endParaRPr lang="id-ID" sz="1400" i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4584872" y="3254488"/>
            <a:ext cx="1120462" cy="2674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4" name="Down Arrow 33"/>
          <p:cNvSpPr/>
          <p:nvPr/>
        </p:nvSpPr>
        <p:spPr>
          <a:xfrm>
            <a:off x="4632070" y="4484766"/>
            <a:ext cx="1120462" cy="2674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dirty="0"/>
          </a:p>
        </p:txBody>
      </p:sp>
      <p:sp>
        <p:nvSpPr>
          <p:cNvPr id="37" name="Bent Arrow 36"/>
          <p:cNvSpPr/>
          <p:nvPr/>
        </p:nvSpPr>
        <p:spPr>
          <a:xfrm>
            <a:off x="3679792" y="2590161"/>
            <a:ext cx="347870" cy="2612903"/>
          </a:xfrm>
          <a:prstGeom prst="ben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499813" y="5121174"/>
            <a:ext cx="179979" cy="818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9" name="object 7"/>
          <p:cNvSpPr txBox="1"/>
          <p:nvPr/>
        </p:nvSpPr>
        <p:spPr>
          <a:xfrm>
            <a:off x="6588459" y="3246944"/>
            <a:ext cx="1015256" cy="680246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108141">
              <a:lnSpc>
                <a:spcPct val="101725"/>
              </a:lnSpc>
              <a:spcBef>
                <a:spcPts val="280"/>
              </a:spcBef>
            </a:pPr>
            <a:r>
              <a:rPr sz="1300" b="1" spc="-36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P</a:t>
            </a:r>
            <a:r>
              <a:rPr sz="1300" b="1" spc="-20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yme</a:t>
            </a:r>
            <a:r>
              <a:rPr sz="1300" b="1" spc="-15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n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t ac</a:t>
            </a:r>
            <a:r>
              <a:rPr sz="1300" b="1" spc="-1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c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o</a:t>
            </a:r>
            <a:r>
              <a:rPr sz="1300" b="1" spc="-15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d</a:t>
            </a:r>
            <a:r>
              <a:rPr sz="1300" b="1" spc="-7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i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ng</a:t>
            </a:r>
            <a:r>
              <a:rPr sz="1300" b="1" spc="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 </a:t>
            </a:r>
            <a:r>
              <a:rPr sz="1300" b="1" spc="-15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t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o</a:t>
            </a:r>
            <a:r>
              <a:rPr sz="1300" b="1" spc="7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 </a:t>
            </a:r>
            <a:r>
              <a:rPr sz="1300" b="1" spc="-11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T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e</a:t>
            </a:r>
            <a:r>
              <a:rPr sz="1300" b="1" spc="3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solidFill>
                  <a:schemeClr val="bg1"/>
                </a:solidFill>
                <a:latin typeface="Georgia" panose="02040502050405020303" pitchFamily="18" charset="0"/>
                <a:cs typeface="Calibri"/>
              </a:rPr>
              <a:t>ms</a:t>
            </a:r>
          </a:p>
        </p:txBody>
      </p:sp>
      <p:sp>
        <p:nvSpPr>
          <p:cNvPr id="40" name="object 7"/>
          <p:cNvSpPr txBox="1"/>
          <p:nvPr/>
        </p:nvSpPr>
        <p:spPr>
          <a:xfrm>
            <a:off x="8095291" y="3251001"/>
            <a:ext cx="1583348" cy="4382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4605">
              <a:lnSpc>
                <a:spcPct val="101725"/>
              </a:lnSpc>
              <a:spcBef>
                <a:spcPts val="284"/>
              </a:spcBef>
            </a:pPr>
            <a:r>
              <a:rPr lang="id-ID" sz="1300" spc="-3" dirty="0">
                <a:latin typeface="Georgia" panose="02040502050405020303" pitchFamily="18" charset="0"/>
                <a:cs typeface="Calibri"/>
              </a:rPr>
              <a:t>A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c</a:t>
            </a:r>
            <a:r>
              <a:rPr lang="id-ID" sz="1300" spc="3" dirty="0">
                <a:latin typeface="Georgia" panose="02040502050405020303" pitchFamily="18" charset="0"/>
                <a:cs typeface="Calibri"/>
              </a:rPr>
              <a:t>t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u</a:t>
            </a:r>
            <a:r>
              <a:rPr lang="id-ID" sz="1300" spc="-7" dirty="0">
                <a:latin typeface="Georgia" panose="02040502050405020303" pitchFamily="18" charset="0"/>
                <a:cs typeface="Calibri"/>
              </a:rPr>
              <a:t>a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l</a:t>
            </a:r>
            <a:r>
              <a:rPr lang="id-ID" sz="1300" spc="-3" dirty="0">
                <a:latin typeface="Georgia" panose="02040502050405020303" pitchFamily="18" charset="0"/>
                <a:cs typeface="Calibri"/>
              </a:rPr>
              <a:t> o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r</a:t>
            </a:r>
            <a:r>
              <a:rPr lang="id-ID" sz="1300" spc="15" dirty="0">
                <a:latin typeface="Georgia" panose="02040502050405020303" pitchFamily="18" charset="0"/>
                <a:cs typeface="Calibri"/>
              </a:rPr>
              <a:t> 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Im</a:t>
            </a:r>
            <a:r>
              <a:rPr lang="id-ID" sz="1300" spc="-3" dirty="0">
                <a:latin typeface="Georgia" panose="02040502050405020303" pitchFamily="18" charset="0"/>
                <a:cs typeface="Calibri"/>
              </a:rPr>
              <a:t>p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end</a:t>
            </a:r>
            <a:r>
              <a:rPr lang="id-ID" sz="1300" spc="-7" dirty="0">
                <a:latin typeface="Georgia" panose="02040502050405020303" pitchFamily="18" charset="0"/>
                <a:cs typeface="Calibri"/>
              </a:rPr>
              <a:t>i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ng</a:t>
            </a:r>
            <a:r>
              <a:rPr lang="id-ID" sz="1300" spc="-11" dirty="0">
                <a:latin typeface="Georgia" panose="02040502050405020303" pitchFamily="18" charset="0"/>
                <a:cs typeface="Calibri"/>
              </a:rPr>
              <a:t> </a:t>
            </a:r>
            <a:r>
              <a:rPr lang="id-ID" sz="1300" spc="-3" dirty="0">
                <a:latin typeface="Georgia" panose="02040502050405020303" pitchFamily="18" charset="0"/>
                <a:cs typeface="Calibri"/>
              </a:rPr>
              <a:t>D</a:t>
            </a:r>
            <a:r>
              <a:rPr lang="id-ID" sz="1300" spc="-11" dirty="0">
                <a:latin typeface="Georgia" panose="02040502050405020303" pitchFamily="18" charset="0"/>
                <a:cs typeface="Calibri"/>
              </a:rPr>
              <a:t>e</a:t>
            </a:r>
            <a:r>
              <a:rPr lang="id-ID" sz="1300" spc="-41" dirty="0">
                <a:latin typeface="Georgia" panose="02040502050405020303" pitchFamily="18" charset="0"/>
                <a:cs typeface="Calibri"/>
              </a:rPr>
              <a:t>f</a:t>
            </a:r>
            <a:r>
              <a:rPr lang="id-ID" sz="1300" spc="-7" dirty="0">
                <a:latin typeface="Georgia" panose="02040502050405020303" pitchFamily="18" charset="0"/>
                <a:cs typeface="Calibri"/>
              </a:rPr>
              <a:t>a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u</a:t>
            </a:r>
            <a:r>
              <a:rPr lang="id-ID" sz="1300" spc="-7" dirty="0">
                <a:latin typeface="Georgia" panose="02040502050405020303" pitchFamily="18" charset="0"/>
                <a:cs typeface="Calibri"/>
              </a:rPr>
              <a:t>l</a:t>
            </a:r>
            <a:r>
              <a:rPr lang="id-ID" sz="1300" dirty="0">
                <a:latin typeface="Georgia" panose="02040502050405020303" pitchFamily="18" charset="0"/>
                <a:cs typeface="Calibri"/>
              </a:rPr>
              <a:t>t</a:t>
            </a:r>
          </a:p>
        </p:txBody>
      </p:sp>
      <p:sp>
        <p:nvSpPr>
          <p:cNvPr id="42" name="object 17"/>
          <p:cNvSpPr txBox="1"/>
          <p:nvPr/>
        </p:nvSpPr>
        <p:spPr>
          <a:xfrm>
            <a:off x="7831740" y="3890006"/>
            <a:ext cx="1846899" cy="64970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4089">
              <a:lnSpc>
                <a:spcPct val="101725"/>
              </a:lnSpc>
              <a:spcBef>
                <a:spcPts val="288"/>
              </a:spcBef>
            </a:pPr>
            <a:r>
              <a:rPr sz="1300" b="1" spc="3" dirty="0">
                <a:latin typeface="Georgia" panose="02040502050405020303" pitchFamily="18" charset="0"/>
                <a:cs typeface="Calibri"/>
              </a:rPr>
              <a:t>L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a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n </a:t>
            </a:r>
            <a:r>
              <a:rPr sz="1300" b="1" spc="-48" dirty="0">
                <a:latin typeface="Georgia" panose="02040502050405020303" pitchFamily="18" charset="0"/>
                <a:cs typeface="Calibri"/>
              </a:rPr>
              <a:t>W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or</a:t>
            </a:r>
            <a:r>
              <a:rPr sz="1300" b="1" spc="-56" dirty="0">
                <a:latin typeface="Georgia" panose="02040502050405020303" pitchFamily="18" charset="0"/>
                <a:cs typeface="Calibri"/>
              </a:rPr>
              <a:t>k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out</a:t>
            </a:r>
          </a:p>
          <a:p>
            <a:pPr marL="74089">
              <a:lnSpc>
                <a:spcPts val="1560"/>
              </a:lnSpc>
              <a:spcBef>
                <a:spcPts val="78"/>
              </a:spcBef>
            </a:pPr>
            <a:r>
              <a:rPr sz="1600" spc="-15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z="1600" spc="-3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spc="-3" baseline="1706" dirty="0" smtClean="0">
                <a:latin typeface="Georgia" panose="02040502050405020303" pitchFamily="18" charset="0"/>
                <a:cs typeface="Calibri"/>
              </a:rPr>
              <a:t>l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y</a:t>
            </a:r>
            <a:r>
              <a:rPr sz="1600" spc="11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sz="1600" spc="-24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z="1600" spc="-7" baseline="1706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ogn</a:t>
            </a:r>
            <a:r>
              <a:rPr sz="1600" spc="-3" baseline="1706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ti</a:t>
            </a:r>
            <a:r>
              <a:rPr sz="1600" spc="-7"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n; </a:t>
            </a:r>
            <a:r>
              <a:rPr sz="1600" spc="-52" baseline="1706" dirty="0" smtClean="0">
                <a:latin typeface="Georgia" panose="02040502050405020303" pitchFamily="18" charset="0"/>
                <a:cs typeface="Calibri"/>
              </a:rPr>
              <a:t>W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or</a:t>
            </a:r>
            <a:r>
              <a:rPr sz="1600" spc="-61" baseline="1706" dirty="0" smtClean="0">
                <a:latin typeface="Georgia" panose="02040502050405020303" pitchFamily="18" charset="0"/>
                <a:cs typeface="Calibri"/>
              </a:rPr>
              <a:t>k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sz="1600" spc="-7" baseline="1706" dirty="0" smtClean="0">
                <a:latin typeface="Georgia" panose="02040502050405020303" pitchFamily="18" charset="0"/>
                <a:cs typeface="Calibri"/>
              </a:rPr>
              <a:t>u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spc="20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spc="-32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spc="-20" baseline="1706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sz="1600" spc="-15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g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y</a:t>
            </a:r>
            <a:r>
              <a:rPr sz="1600" dirty="0" smtClean="0">
                <a:latin typeface="Georgia" panose="02040502050405020303" pitchFamily="18" charset="0"/>
                <a:cs typeface="Calibri"/>
              </a:rPr>
              <a:t>; </a:t>
            </a:r>
            <a:r>
              <a:rPr sz="1600" spc="-113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m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 </a:t>
            </a:r>
            <a:r>
              <a:rPr sz="1600" spc="-15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en</a:t>
            </a:r>
            <a:r>
              <a:rPr sz="1600" spc="3"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z="1600" spc="-7" baseline="1706" dirty="0">
                <a:latin typeface="Georgia" panose="02040502050405020303" pitchFamily="18" charset="0"/>
                <a:cs typeface="Calibri"/>
              </a:rPr>
              <a:t>g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ot</a:t>
            </a:r>
            <a:r>
              <a:rPr sz="1600" spc="-7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600" spc="-20" baseline="1706" dirty="0">
                <a:latin typeface="Georgia" panose="02040502050405020303" pitchFamily="18" charset="0"/>
                <a:cs typeface="Calibri"/>
              </a:rPr>
              <a:t>a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ti</a:t>
            </a:r>
            <a:r>
              <a:rPr sz="1600" spc="-7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n</a:t>
            </a:r>
            <a:endParaRPr sz="1600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44" name="object 14"/>
          <p:cNvSpPr txBox="1"/>
          <p:nvPr/>
        </p:nvSpPr>
        <p:spPr>
          <a:xfrm>
            <a:off x="6849102" y="4636163"/>
            <a:ext cx="952672" cy="93208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75842">
              <a:lnSpc>
                <a:spcPct val="101725"/>
              </a:lnSpc>
              <a:spcBef>
                <a:spcPts val="284"/>
              </a:spcBef>
            </a:pPr>
            <a:r>
              <a:rPr sz="1300" b="1" spc="-24" dirty="0">
                <a:latin typeface="Georgia" panose="02040502050405020303" pitchFamily="18" charset="0"/>
                <a:cs typeface="Calibri"/>
              </a:rPr>
              <a:t>R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em</a:t>
            </a:r>
            <a:r>
              <a:rPr sz="1300" b="1" spc="7" dirty="0">
                <a:latin typeface="Georgia" panose="02040502050405020303" pitchFamily="18" charset="0"/>
                <a:cs typeface="Calibri"/>
              </a:rPr>
              <a:t>e</a:t>
            </a:r>
            <a:r>
              <a:rPr sz="1300" b="1" dirty="0">
                <a:latin typeface="Georgia" panose="02040502050405020303" pitchFamily="18" charset="0"/>
                <a:cs typeface="Calibri"/>
              </a:rPr>
              <a:t>d</a:t>
            </a:r>
            <a:r>
              <a:rPr sz="1300" b="1" spc="-7" dirty="0">
                <a:latin typeface="Georgia" panose="02040502050405020303" pitchFamily="18" charset="0"/>
                <a:cs typeface="Calibri"/>
              </a:rPr>
              <a:t>i</a:t>
            </a:r>
            <a:r>
              <a:rPr sz="1300" b="1" spc="-3" dirty="0">
                <a:latin typeface="Georgia" panose="02040502050405020303" pitchFamily="18" charset="0"/>
                <a:cs typeface="Calibri"/>
              </a:rPr>
              <a:t>a</a:t>
            </a:r>
            <a:r>
              <a:rPr sz="1300" dirty="0">
                <a:latin typeface="Georgia" panose="02040502050405020303" pitchFamily="18" charset="0"/>
                <a:cs typeface="Calibri"/>
              </a:rPr>
              <a:t>l</a:t>
            </a:r>
          </a:p>
          <a:p>
            <a:pPr marL="75842">
              <a:lnSpc>
                <a:spcPts val="1560"/>
              </a:lnSpc>
              <a:spcBef>
                <a:spcPts val="78"/>
              </a:spcBef>
            </a:pPr>
            <a:r>
              <a:rPr sz="1600" spc="-24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sz="1600" spc="-15" baseline="1706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uc</a:t>
            </a:r>
            <a:r>
              <a:rPr sz="1600" spc="3" baseline="1706" dirty="0" smtClean="0">
                <a:latin typeface="Georgia" panose="02040502050405020303" pitchFamily="18" charset="0"/>
                <a:cs typeface="Calibri"/>
              </a:rPr>
              <a:t>t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u</a:t>
            </a:r>
            <a:r>
              <a:rPr sz="1600" spc="-7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e; </a:t>
            </a:r>
            <a:r>
              <a:rPr sz="1600" spc="-24" baseline="1706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 smtClean="0">
                <a:latin typeface="Georgia" panose="02040502050405020303" pitchFamily="18" charset="0"/>
                <a:cs typeface="Calibri"/>
              </a:rPr>
              <a:t>eschedule; </a:t>
            </a:r>
            <a:r>
              <a:rPr sz="1600" baseline="1811" dirty="0" smtClean="0">
                <a:latin typeface="Georgia" panose="02040502050405020303" pitchFamily="18" charset="0"/>
                <a:cs typeface="Arial"/>
              </a:rPr>
              <a:t> </a:t>
            </a:r>
            <a:r>
              <a:rPr sz="1600" spc="299" baseline="1811" dirty="0" smtClean="0">
                <a:latin typeface="Georgia" panose="02040502050405020303" pitchFamily="18" charset="0"/>
                <a:cs typeface="Arial"/>
              </a:rPr>
              <a:t> </a:t>
            </a:r>
            <a:r>
              <a:rPr sz="1600" spc="-24" baseline="1706" dirty="0">
                <a:latin typeface="Georgia" panose="02040502050405020303" pitchFamily="18" charset="0"/>
                <a:cs typeface="Calibri"/>
              </a:rPr>
              <a:t>R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e</a:t>
            </a:r>
            <a:r>
              <a:rPr sz="1600" spc="-11" baseline="1706" dirty="0">
                <a:latin typeface="Georgia" panose="02040502050405020303" pitchFamily="18" charset="0"/>
                <a:cs typeface="Calibri"/>
              </a:rPr>
              <a:t>c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o</a:t>
            </a:r>
            <a:r>
              <a:rPr sz="1600" spc="-7" baseline="1706" dirty="0">
                <a:latin typeface="Georgia" panose="02040502050405020303" pitchFamily="18" charset="0"/>
                <a:cs typeface="Calibri"/>
              </a:rPr>
              <a:t>n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d</a:t>
            </a:r>
            <a:r>
              <a:rPr sz="1600" spc="-7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t</a:t>
            </a:r>
            <a:r>
              <a:rPr sz="1600" spc="-3" baseline="1706" dirty="0">
                <a:latin typeface="Georgia" panose="02040502050405020303" pitchFamily="18" charset="0"/>
                <a:cs typeface="Calibri"/>
              </a:rPr>
              <a:t>i</a:t>
            </a:r>
            <a:r>
              <a:rPr sz="1600" baseline="1706" dirty="0">
                <a:latin typeface="Georgia" panose="02040502050405020303" pitchFamily="18" charset="0"/>
                <a:cs typeface="Calibri"/>
              </a:rPr>
              <a:t>on</a:t>
            </a:r>
            <a:endParaRPr sz="1600" dirty="0">
              <a:latin typeface="Georgia" panose="02040502050405020303" pitchFamily="18" charset="0"/>
              <a:cs typeface="Calibri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997781" y="4771389"/>
            <a:ext cx="1680860" cy="25449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75842">
              <a:lnSpc>
                <a:spcPct val="101725"/>
              </a:lnSpc>
              <a:spcBef>
                <a:spcPts val="284"/>
              </a:spcBef>
            </a:pPr>
            <a:r>
              <a:rPr lang="id-ID" sz="1100" spc="-11" dirty="0" smtClean="0">
                <a:latin typeface="Georgia" panose="02040502050405020303" pitchFamily="18" charset="0"/>
                <a:cs typeface="Calibri"/>
              </a:rPr>
              <a:t>F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lang="id-ID" sz="1100" spc="-15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e</a:t>
            </a:r>
            <a:r>
              <a:rPr lang="id-ID" sz="1100" spc="3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lang="id-ID" sz="1100" spc="-3" dirty="0" smtClean="0">
                <a:latin typeface="Georgia" panose="02040502050405020303" pitchFamily="18" charset="0"/>
                <a:cs typeface="Calibri"/>
              </a:rPr>
              <a:t>l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lang="id-ID" sz="1100" spc="-7" dirty="0" smtClean="0">
                <a:latin typeface="Georgia" panose="02040502050405020303" pitchFamily="18" charset="0"/>
                <a:cs typeface="Calibri"/>
              </a:rPr>
              <a:t>s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u</a:t>
            </a:r>
            <a:r>
              <a:rPr lang="id-ID" sz="1100" spc="-15" dirty="0" smtClean="0">
                <a:latin typeface="Georgia" panose="02040502050405020303" pitchFamily="18" charset="0"/>
                <a:cs typeface="Calibri"/>
              </a:rPr>
              <a:t>r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e, </a:t>
            </a:r>
            <a:r>
              <a:rPr lang="id-ID" sz="1100" spc="-7" dirty="0" smtClean="0">
                <a:latin typeface="Georgia" panose="02040502050405020303" pitchFamily="18" charset="0"/>
                <a:cs typeface="Calibri"/>
              </a:rPr>
              <a:t>l</a:t>
            </a:r>
            <a:r>
              <a:rPr lang="id-ID" sz="1100" spc="-3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ti</a:t>
            </a:r>
            <a:r>
              <a:rPr lang="id-ID" sz="1100" spc="-11" dirty="0" smtClean="0">
                <a:latin typeface="Georgia" panose="02040502050405020303" pitchFamily="18" charset="0"/>
                <a:cs typeface="Calibri"/>
              </a:rPr>
              <a:t>g</a:t>
            </a:r>
            <a:r>
              <a:rPr lang="id-ID" sz="1100" spc="-20" dirty="0" smtClean="0">
                <a:latin typeface="Georgia" panose="02040502050405020303" pitchFamily="18" charset="0"/>
                <a:cs typeface="Calibri"/>
              </a:rPr>
              <a:t>a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ti</a:t>
            </a:r>
            <a:r>
              <a:rPr lang="id-ID" sz="1100" spc="-7" dirty="0" smtClean="0">
                <a:latin typeface="Georgia" panose="02040502050405020303" pitchFamily="18" charset="0"/>
                <a:cs typeface="Calibri"/>
              </a:rPr>
              <a:t>o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n</a:t>
            </a:r>
            <a:endParaRPr lang="id-ID" sz="1100" dirty="0">
              <a:latin typeface="Georgia" panose="02040502050405020303" pitchFamily="18" charset="0"/>
              <a:cs typeface="Calibri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9187061" y="3067240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9205908" y="3700516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9145865" y="4559017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7997780" y="5250825"/>
            <a:ext cx="1661376" cy="26500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75843" algn="ctr">
              <a:lnSpc>
                <a:spcPct val="101725"/>
              </a:lnSpc>
              <a:spcBef>
                <a:spcPts val="288"/>
              </a:spcBef>
            </a:pPr>
            <a:r>
              <a:rPr lang="id-ID" sz="1100" spc="3" dirty="0" smtClean="0">
                <a:latin typeface="Georgia" panose="02040502050405020303" pitchFamily="18" charset="0"/>
                <a:cs typeface="Calibri"/>
              </a:rPr>
              <a:t>C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omm</a:t>
            </a:r>
            <a:r>
              <a:rPr lang="id-ID" sz="1100" spc="-3" dirty="0" smtClean="0">
                <a:latin typeface="Georgia" panose="02040502050405020303" pitchFamily="18" charset="0"/>
                <a:cs typeface="Calibri"/>
              </a:rPr>
              <a:t>i</a:t>
            </a:r>
            <a:r>
              <a:rPr lang="id-ID" sz="1100" spc="-11" dirty="0" smtClean="0">
                <a:latin typeface="Georgia" panose="02040502050405020303" pitchFamily="18" charset="0"/>
                <a:cs typeface="Calibri"/>
              </a:rPr>
              <a:t>tt</a:t>
            </a:r>
            <a:r>
              <a:rPr lang="id-ID" sz="1100" spc="3" dirty="0" smtClean="0">
                <a:latin typeface="Georgia" panose="02040502050405020303" pitchFamily="18" charset="0"/>
                <a:cs typeface="Calibri"/>
              </a:rPr>
              <a:t>ee</a:t>
            </a:r>
            <a:r>
              <a:rPr lang="id-ID" sz="1100" spc="-81" dirty="0" smtClean="0">
                <a:latin typeface="Georgia" panose="02040502050405020303" pitchFamily="18" charset="0"/>
                <a:cs typeface="Calibri"/>
              </a:rPr>
              <a:t>’</a:t>
            </a:r>
            <a:r>
              <a:rPr lang="id-ID" sz="1100" dirty="0" smtClean="0">
                <a:latin typeface="Georgia" panose="02040502050405020303" pitchFamily="18" charset="0"/>
                <a:cs typeface="Calibri"/>
              </a:rPr>
              <a:t>s Approval</a:t>
            </a:r>
            <a:endParaRPr lang="id-ID" sz="1100" dirty="0">
              <a:latin typeface="Georgia" panose="02040502050405020303" pitchFamily="18" charset="0"/>
              <a:cs typeface="Calibri"/>
            </a:endParaRPr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9145865" y="5062788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9160609" y="5531891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725651" y="5752891"/>
            <a:ext cx="1272128" cy="646331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Repayment</a:t>
            </a:r>
          </a:p>
          <a:p>
            <a:r>
              <a:rPr lang="id-ID" sz="12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Principal &amp; Interest</a:t>
            </a:r>
            <a:endParaRPr lang="id-ID" sz="1200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110538" y="5752891"/>
            <a:ext cx="1568101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Georgia" panose="02040502050405020303" pitchFamily="18" charset="0"/>
              </a:rPr>
              <a:t>Implementation &amp;</a:t>
            </a:r>
          </a:p>
          <a:p>
            <a:r>
              <a:rPr lang="id-ID" sz="1200" b="1" dirty="0" smtClean="0">
                <a:latin typeface="Georgia" panose="02040502050405020303" pitchFamily="18" charset="0"/>
              </a:rPr>
              <a:t>Execution</a:t>
            </a:r>
            <a:endParaRPr lang="id-ID" sz="1200" b="1" dirty="0">
              <a:latin typeface="Georgia" panose="02040502050405020303" pitchFamily="18" charset="0"/>
            </a:endParaRPr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7426904" y="4214860"/>
            <a:ext cx="1" cy="42130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endCxn id="42" idx="1"/>
          </p:cNvCxnSpPr>
          <p:nvPr/>
        </p:nvCxnSpPr>
        <p:spPr>
          <a:xfrm>
            <a:off x="7420995" y="4214860"/>
            <a:ext cx="41074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endCxn id="53" idx="1"/>
          </p:cNvCxnSpPr>
          <p:nvPr/>
        </p:nvCxnSpPr>
        <p:spPr>
          <a:xfrm>
            <a:off x="7831740" y="5380232"/>
            <a:ext cx="166040" cy="309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6725651" y="3927190"/>
            <a:ext cx="0" cy="182570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6992214" y="3067240"/>
            <a:ext cx="0" cy="1880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594761" y="1197735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258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882" y="365127"/>
            <a:ext cx="9105363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THE ANALYSES. </a:t>
            </a:r>
            <a:r>
              <a:rPr lang="id-ID" sz="2200" b="1" dirty="0" smtClean="0">
                <a:latin typeface="Georgia" panose="02040502050405020303" pitchFamily="18" charset="0"/>
              </a:rPr>
              <a:t>Dalam mengevaluasi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ability to repay </a:t>
            </a:r>
            <a:r>
              <a:rPr lang="id-ID" sz="2200" b="1" dirty="0" smtClean="0">
                <a:latin typeface="Georgia" panose="02040502050405020303" pitchFamily="18" charset="0"/>
              </a:rPr>
              <a:t>dan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willingness to repay </a:t>
            </a:r>
            <a:r>
              <a:rPr lang="id-ID" sz="2200" b="1" dirty="0" smtClean="0">
                <a:latin typeface="Georgia" panose="02040502050405020303" pitchFamily="18" charset="0"/>
              </a:rPr>
              <a:t>agar proses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credit repayment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</a:t>
            </a:r>
            <a:r>
              <a:rPr lang="id-ID" sz="2200" b="1" dirty="0" smtClean="0">
                <a:latin typeface="Georgia" panose="02040502050405020303" pitchFamily="18" charset="0"/>
              </a:rPr>
              <a:t>berjalan lancar, diperlukan analisis terhadap “The 5C” debitur...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790" y="1494757"/>
            <a:ext cx="4062426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“5C” of Credit Analyses</a:t>
            </a:r>
            <a:endParaRPr lang="id-ID" b="1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53790" y="1996226"/>
            <a:ext cx="4159876" cy="3043336"/>
            <a:chOff x="435443" y="2264315"/>
            <a:chExt cx="4947924" cy="3621329"/>
          </a:xfrm>
        </p:grpSpPr>
        <p:sp>
          <p:nvSpPr>
            <p:cNvPr id="126" name="Rectangle 125"/>
            <p:cNvSpPr/>
            <p:nvPr/>
          </p:nvSpPr>
          <p:spPr>
            <a:xfrm>
              <a:off x="450758" y="2264315"/>
              <a:ext cx="4816698" cy="3621329"/>
            </a:xfrm>
            <a:prstGeom prst="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grpSp>
          <p:nvGrpSpPr>
            <p:cNvPr id="123" name="Group 122"/>
            <p:cNvGrpSpPr/>
            <p:nvPr/>
          </p:nvGrpSpPr>
          <p:grpSpPr>
            <a:xfrm>
              <a:off x="435443" y="2500722"/>
              <a:ext cx="4947924" cy="3102908"/>
              <a:chOff x="425522" y="2209038"/>
              <a:chExt cx="5718390" cy="3345240"/>
            </a:xfrm>
          </p:grpSpPr>
          <p:sp>
            <p:nvSpPr>
              <p:cNvPr id="18" name="Donut 77">
                <a:extLst>
                  <a:ext uri="{FF2B5EF4-FFF2-40B4-BE49-F238E27FC236}">
                    <a16:creationId xmlns:a16="http://schemas.microsoft.com/office/drawing/2014/main" xmlns="" id="{B1A0B146-D37A-443A-96BD-5FFD8293A6B2}"/>
                  </a:ext>
                </a:extLst>
              </p:cNvPr>
              <p:cNvSpPr/>
              <p:nvPr/>
            </p:nvSpPr>
            <p:spPr>
              <a:xfrm>
                <a:off x="2531777" y="3151777"/>
                <a:ext cx="1608123" cy="1606724"/>
              </a:xfrm>
              <a:prstGeom prst="donut">
                <a:avLst>
                  <a:gd name="adj" fmla="val 3785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xmlns="" id="{C2A55E71-FEE4-B667-D854-C24C9E33F073}"/>
                  </a:ext>
                </a:extLst>
              </p:cNvPr>
              <p:cNvSpPr/>
              <p:nvPr/>
            </p:nvSpPr>
            <p:spPr>
              <a:xfrm>
                <a:off x="2867617" y="3475798"/>
                <a:ext cx="914583" cy="913788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" name="Donut 26">
                <a:extLst>
                  <a:ext uri="{FF2B5EF4-FFF2-40B4-BE49-F238E27FC236}">
                    <a16:creationId xmlns:a16="http://schemas.microsoft.com/office/drawing/2014/main" xmlns="" id="{56B45A3D-4566-802A-F365-DB2CF133E026}"/>
                  </a:ext>
                </a:extLst>
              </p:cNvPr>
              <p:cNvSpPr/>
              <p:nvPr/>
            </p:nvSpPr>
            <p:spPr>
              <a:xfrm>
                <a:off x="2350470" y="2970627"/>
                <a:ext cx="1970736" cy="1969023"/>
              </a:xfrm>
              <a:prstGeom prst="donut">
                <a:avLst>
                  <a:gd name="adj" fmla="val 3785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xmlns="" id="{5C2E9DB3-BA73-85FE-E476-B27F7B0CAB39}"/>
                  </a:ext>
                </a:extLst>
              </p:cNvPr>
              <p:cNvGrpSpPr/>
              <p:nvPr/>
            </p:nvGrpSpPr>
            <p:grpSpPr>
              <a:xfrm rot="560403">
                <a:off x="2031215" y="3368706"/>
                <a:ext cx="758872" cy="505125"/>
                <a:chOff x="3671313" y="3412343"/>
                <a:chExt cx="1469591" cy="979049"/>
              </a:xfrm>
            </p:grpSpPr>
            <p:grpSp>
              <p:nvGrpSpPr>
                <p:cNvPr id="115" name="Group 114">
                  <a:extLst>
                    <a:ext uri="{FF2B5EF4-FFF2-40B4-BE49-F238E27FC236}">
                      <a16:creationId xmlns:a16="http://schemas.microsoft.com/office/drawing/2014/main" xmlns="" id="{7CF56E3F-63D9-A026-5D48-DD160833E0DD}"/>
                    </a:ext>
                  </a:extLst>
                </p:cNvPr>
                <p:cNvGrpSpPr/>
                <p:nvPr/>
              </p:nvGrpSpPr>
              <p:grpSpPr>
                <a:xfrm rot="16200000">
                  <a:off x="3916584" y="3167072"/>
                  <a:ext cx="979049" cy="1469591"/>
                  <a:chOff x="5093002" y="2426934"/>
                  <a:chExt cx="2232248" cy="3350691"/>
                </a:xfrm>
                <a:solidFill>
                  <a:schemeClr val="accent5"/>
                </a:solidFill>
              </p:grpSpPr>
              <p:grpSp>
                <p:nvGrpSpPr>
                  <p:cNvPr id="117" name="Group 116">
                    <a:extLst>
                      <a:ext uri="{FF2B5EF4-FFF2-40B4-BE49-F238E27FC236}">
                        <a16:creationId xmlns:a16="http://schemas.microsoft.com/office/drawing/2014/main" xmlns="" id="{616CA43B-796E-3F42-94D7-0DFBEB2C2254}"/>
                      </a:ext>
                    </a:extLst>
                  </p:cNvPr>
                  <p:cNvGrpSpPr/>
                  <p:nvPr/>
                </p:nvGrpSpPr>
                <p:grpSpPr>
                  <a:xfrm>
                    <a:off x="5625823" y="4659182"/>
                    <a:ext cx="1166607" cy="1118443"/>
                    <a:chOff x="4964627" y="3703863"/>
                    <a:chExt cx="393594" cy="377344"/>
                  </a:xfrm>
                  <a:grpFill/>
                </p:grpSpPr>
                <p:sp>
                  <p:nvSpPr>
                    <p:cNvPr id="119" name="Oval 1">
                      <a:extLst>
                        <a:ext uri="{FF2B5EF4-FFF2-40B4-BE49-F238E27FC236}">
                          <a16:creationId xmlns:a16="http://schemas.microsoft.com/office/drawing/2014/main" xmlns="" id="{CB551C09-7BAF-F487-9134-D4CBADFC2283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77747" y="3794659"/>
                      <a:ext cx="36735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08" h="164304">
                          <a:moveTo>
                            <a:pt x="852708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5"/>
                          </a:lnTo>
                          <a:cubicBezTo>
                            <a:pt x="0" y="134173"/>
                            <a:pt x="30131" y="164304"/>
                            <a:pt x="67299" y="164304"/>
                          </a:cubicBezTo>
                          <a:lnTo>
                            <a:pt x="852708" y="164304"/>
                          </a:lnTo>
                          <a:cubicBezTo>
                            <a:pt x="889877" y="164304"/>
                            <a:pt x="920008" y="134173"/>
                            <a:pt x="920008" y="97005"/>
                          </a:cubicBezTo>
                          <a:lnTo>
                            <a:pt x="920008" y="67299"/>
                          </a:lnTo>
                          <a:cubicBezTo>
                            <a:pt x="920008" y="30131"/>
                            <a:pt x="889877" y="0"/>
                            <a:pt x="852708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20" name="Oval 1">
                      <a:extLst>
                        <a:ext uri="{FF2B5EF4-FFF2-40B4-BE49-F238E27FC236}">
                          <a16:creationId xmlns:a16="http://schemas.microsoft.com/office/drawing/2014/main" xmlns="" id="{5519A106-9366-8442-912C-255598C11853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5017106" y="3976249"/>
                      <a:ext cx="288634" cy="10495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22862" h="262858">
                          <a:moveTo>
                            <a:pt x="722862" y="0"/>
                          </a:moveTo>
                          <a:lnTo>
                            <a:pt x="0" y="0"/>
                          </a:lnTo>
                          <a:lnTo>
                            <a:pt x="0" y="131429"/>
                          </a:lnTo>
                          <a:cubicBezTo>
                            <a:pt x="0" y="204015"/>
                            <a:pt x="161818" y="262858"/>
                            <a:pt x="361431" y="262858"/>
                          </a:cubicBezTo>
                          <a:cubicBezTo>
                            <a:pt x="561044" y="262858"/>
                            <a:pt x="722862" y="204015"/>
                            <a:pt x="722862" y="131429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21" name="Oval 1">
                      <a:extLst>
                        <a:ext uri="{FF2B5EF4-FFF2-40B4-BE49-F238E27FC236}">
                          <a16:creationId xmlns:a16="http://schemas.microsoft.com/office/drawing/2014/main" xmlns="" id="{629893D5-630D-7573-626B-EE5966814432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90867" y="3885454"/>
                      <a:ext cx="34111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54293" h="164306">
                          <a:moveTo>
                            <a:pt x="786994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7"/>
                          </a:lnTo>
                          <a:cubicBezTo>
                            <a:pt x="0" y="134174"/>
                            <a:pt x="30131" y="164306"/>
                            <a:pt x="67299" y="164306"/>
                          </a:cubicBezTo>
                          <a:lnTo>
                            <a:pt x="786994" y="164306"/>
                          </a:lnTo>
                          <a:cubicBezTo>
                            <a:pt x="824162" y="164306"/>
                            <a:pt x="854293" y="134174"/>
                            <a:pt x="854293" y="97007"/>
                          </a:cubicBezTo>
                          <a:lnTo>
                            <a:pt x="854293" y="67299"/>
                          </a:lnTo>
                          <a:cubicBezTo>
                            <a:pt x="854293" y="30131"/>
                            <a:pt x="824162" y="0"/>
                            <a:pt x="78699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22" name="Oval 1">
                      <a:extLst>
                        <a:ext uri="{FF2B5EF4-FFF2-40B4-BE49-F238E27FC236}">
                          <a16:creationId xmlns:a16="http://schemas.microsoft.com/office/drawing/2014/main" xmlns="" id="{23D3AFF5-2416-F7EA-A38C-E1CD0627E630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64627" y="3703863"/>
                      <a:ext cx="39359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5723" h="164305">
                          <a:moveTo>
                            <a:pt x="918424" y="0"/>
                          </a:moveTo>
                          <a:lnTo>
                            <a:pt x="67300" y="0"/>
                          </a:lnTo>
                          <a:cubicBezTo>
                            <a:pt x="30131" y="0"/>
                            <a:pt x="0" y="30130"/>
                            <a:pt x="0" y="67298"/>
                          </a:cubicBezTo>
                          <a:lnTo>
                            <a:pt x="0" y="97006"/>
                          </a:lnTo>
                          <a:cubicBezTo>
                            <a:pt x="0" y="134173"/>
                            <a:pt x="30131" y="164305"/>
                            <a:pt x="67300" y="164305"/>
                          </a:cubicBezTo>
                          <a:lnTo>
                            <a:pt x="918424" y="164305"/>
                          </a:lnTo>
                          <a:cubicBezTo>
                            <a:pt x="955592" y="164305"/>
                            <a:pt x="985723" y="134173"/>
                            <a:pt x="985723" y="97006"/>
                          </a:cubicBezTo>
                          <a:lnTo>
                            <a:pt x="985723" y="67298"/>
                          </a:lnTo>
                          <a:cubicBezTo>
                            <a:pt x="985723" y="30130"/>
                            <a:pt x="955592" y="0"/>
                            <a:pt x="91842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</p:grpSp>
              <p:sp>
                <p:nvSpPr>
                  <p:cNvPr id="118" name="Block Arc 117">
                    <a:extLst>
                      <a:ext uri="{FF2B5EF4-FFF2-40B4-BE49-F238E27FC236}">
                        <a16:creationId xmlns:a16="http://schemas.microsoft.com/office/drawing/2014/main" xmlns="" id="{550F63D4-9789-CA3D-2AC5-48F2883ECAEE}"/>
                      </a:ext>
                    </a:extLst>
                  </p:cNvPr>
                  <p:cNvSpPr/>
                  <p:nvPr/>
                </p:nvSpPr>
                <p:spPr>
                  <a:xfrm>
                    <a:off x="5093002" y="2426934"/>
                    <a:ext cx="2232248" cy="2232248"/>
                  </a:xfrm>
                  <a:prstGeom prst="blockArc">
                    <a:avLst>
                      <a:gd name="adj1" fmla="val 7222187"/>
                      <a:gd name="adj2" fmla="val 3660514"/>
                      <a:gd name="adj3" fmla="val 8104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16" name="Oval 115">
                  <a:extLst>
                    <a:ext uri="{FF2B5EF4-FFF2-40B4-BE49-F238E27FC236}">
                      <a16:creationId xmlns:a16="http://schemas.microsoft.com/office/drawing/2014/main" xmlns="" id="{BBA545FE-0BB2-1226-8093-060869B9C314}"/>
                    </a:ext>
                  </a:extLst>
                </p:cNvPr>
                <p:cNvSpPr/>
                <p:nvPr/>
              </p:nvSpPr>
              <p:spPr>
                <a:xfrm>
                  <a:off x="3807045" y="3565723"/>
                  <a:ext cx="672289" cy="67228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xmlns="" id="{4C6692FA-027B-D5E9-1E16-F0321DD500CE}"/>
                  </a:ext>
                </a:extLst>
              </p:cNvPr>
              <p:cNvGrpSpPr/>
              <p:nvPr/>
            </p:nvGrpSpPr>
            <p:grpSpPr>
              <a:xfrm rot="277830">
                <a:off x="2411778" y="4328762"/>
                <a:ext cx="505564" cy="758212"/>
                <a:chOff x="4752573" y="4644247"/>
                <a:chExt cx="979049" cy="1469591"/>
              </a:xfrm>
            </p:grpSpPr>
            <p:grpSp>
              <p:nvGrpSpPr>
                <p:cNvPr id="107" name="Group 106">
                  <a:extLst>
                    <a:ext uri="{FF2B5EF4-FFF2-40B4-BE49-F238E27FC236}">
                      <a16:creationId xmlns:a16="http://schemas.microsoft.com/office/drawing/2014/main" xmlns="" id="{AC07C800-687D-43D8-4211-EA224D4D9D31}"/>
                    </a:ext>
                  </a:extLst>
                </p:cNvPr>
                <p:cNvGrpSpPr/>
                <p:nvPr/>
              </p:nvGrpSpPr>
              <p:grpSpPr>
                <a:xfrm rot="12600000">
                  <a:off x="4752573" y="4644247"/>
                  <a:ext cx="979049" cy="1469591"/>
                  <a:chOff x="5093002" y="2426934"/>
                  <a:chExt cx="2232248" cy="3350691"/>
                </a:xfrm>
                <a:solidFill>
                  <a:schemeClr val="accent6"/>
                </a:solidFill>
              </p:grpSpPr>
              <p:grpSp>
                <p:nvGrpSpPr>
                  <p:cNvPr id="109" name="Group 108">
                    <a:extLst>
                      <a:ext uri="{FF2B5EF4-FFF2-40B4-BE49-F238E27FC236}">
                        <a16:creationId xmlns:a16="http://schemas.microsoft.com/office/drawing/2014/main" xmlns="" id="{247A4357-4F24-68B2-5399-A107FFFB601C}"/>
                      </a:ext>
                    </a:extLst>
                  </p:cNvPr>
                  <p:cNvGrpSpPr/>
                  <p:nvPr/>
                </p:nvGrpSpPr>
                <p:grpSpPr>
                  <a:xfrm>
                    <a:off x="5625823" y="4659182"/>
                    <a:ext cx="1166607" cy="1118443"/>
                    <a:chOff x="4964627" y="3703863"/>
                    <a:chExt cx="393594" cy="377344"/>
                  </a:xfrm>
                  <a:grpFill/>
                </p:grpSpPr>
                <p:sp>
                  <p:nvSpPr>
                    <p:cNvPr id="111" name="Oval 1">
                      <a:extLst>
                        <a:ext uri="{FF2B5EF4-FFF2-40B4-BE49-F238E27FC236}">
                          <a16:creationId xmlns:a16="http://schemas.microsoft.com/office/drawing/2014/main" xmlns="" id="{1818722F-C7DB-5238-4A68-13EE6B962482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77747" y="3794659"/>
                      <a:ext cx="36735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08" h="164304">
                          <a:moveTo>
                            <a:pt x="852708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5"/>
                          </a:lnTo>
                          <a:cubicBezTo>
                            <a:pt x="0" y="134173"/>
                            <a:pt x="30131" y="164304"/>
                            <a:pt x="67299" y="164304"/>
                          </a:cubicBezTo>
                          <a:lnTo>
                            <a:pt x="852708" y="164304"/>
                          </a:lnTo>
                          <a:cubicBezTo>
                            <a:pt x="889877" y="164304"/>
                            <a:pt x="920008" y="134173"/>
                            <a:pt x="920008" y="97005"/>
                          </a:cubicBezTo>
                          <a:lnTo>
                            <a:pt x="920008" y="67299"/>
                          </a:lnTo>
                          <a:cubicBezTo>
                            <a:pt x="920008" y="30131"/>
                            <a:pt x="889877" y="0"/>
                            <a:pt x="852708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12" name="Oval 1">
                      <a:extLst>
                        <a:ext uri="{FF2B5EF4-FFF2-40B4-BE49-F238E27FC236}">
                          <a16:creationId xmlns:a16="http://schemas.microsoft.com/office/drawing/2014/main" xmlns="" id="{0FF6C7E7-B9CF-1068-4598-20E515512041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5017106" y="3976249"/>
                      <a:ext cx="288634" cy="10495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22862" h="262858">
                          <a:moveTo>
                            <a:pt x="722862" y="0"/>
                          </a:moveTo>
                          <a:lnTo>
                            <a:pt x="0" y="0"/>
                          </a:lnTo>
                          <a:lnTo>
                            <a:pt x="0" y="131429"/>
                          </a:lnTo>
                          <a:cubicBezTo>
                            <a:pt x="0" y="204015"/>
                            <a:pt x="161818" y="262858"/>
                            <a:pt x="361431" y="262858"/>
                          </a:cubicBezTo>
                          <a:cubicBezTo>
                            <a:pt x="561044" y="262858"/>
                            <a:pt x="722862" y="204015"/>
                            <a:pt x="722862" y="131429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13" name="Oval 1">
                      <a:extLst>
                        <a:ext uri="{FF2B5EF4-FFF2-40B4-BE49-F238E27FC236}">
                          <a16:creationId xmlns:a16="http://schemas.microsoft.com/office/drawing/2014/main" xmlns="" id="{1A8CEB11-C96C-79AC-2481-AE809DDD97DD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90867" y="3885454"/>
                      <a:ext cx="34111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54293" h="164306">
                          <a:moveTo>
                            <a:pt x="786994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7"/>
                          </a:lnTo>
                          <a:cubicBezTo>
                            <a:pt x="0" y="134174"/>
                            <a:pt x="30131" y="164306"/>
                            <a:pt x="67299" y="164306"/>
                          </a:cubicBezTo>
                          <a:lnTo>
                            <a:pt x="786994" y="164306"/>
                          </a:lnTo>
                          <a:cubicBezTo>
                            <a:pt x="824162" y="164306"/>
                            <a:pt x="854293" y="134174"/>
                            <a:pt x="854293" y="97007"/>
                          </a:cubicBezTo>
                          <a:lnTo>
                            <a:pt x="854293" y="67299"/>
                          </a:lnTo>
                          <a:cubicBezTo>
                            <a:pt x="854293" y="30131"/>
                            <a:pt x="824162" y="0"/>
                            <a:pt x="78699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14" name="Oval 1">
                      <a:extLst>
                        <a:ext uri="{FF2B5EF4-FFF2-40B4-BE49-F238E27FC236}">
                          <a16:creationId xmlns:a16="http://schemas.microsoft.com/office/drawing/2014/main" xmlns="" id="{19B14965-2114-8DA0-F8DD-D1EF2C93A9BB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64627" y="3703863"/>
                      <a:ext cx="39359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5723" h="164305">
                          <a:moveTo>
                            <a:pt x="918424" y="0"/>
                          </a:moveTo>
                          <a:lnTo>
                            <a:pt x="67300" y="0"/>
                          </a:lnTo>
                          <a:cubicBezTo>
                            <a:pt x="30131" y="0"/>
                            <a:pt x="0" y="30130"/>
                            <a:pt x="0" y="67298"/>
                          </a:cubicBezTo>
                          <a:lnTo>
                            <a:pt x="0" y="97006"/>
                          </a:lnTo>
                          <a:cubicBezTo>
                            <a:pt x="0" y="134173"/>
                            <a:pt x="30131" y="164305"/>
                            <a:pt x="67300" y="164305"/>
                          </a:cubicBezTo>
                          <a:lnTo>
                            <a:pt x="918424" y="164305"/>
                          </a:lnTo>
                          <a:cubicBezTo>
                            <a:pt x="955592" y="164305"/>
                            <a:pt x="985723" y="134173"/>
                            <a:pt x="985723" y="97006"/>
                          </a:cubicBezTo>
                          <a:lnTo>
                            <a:pt x="985723" y="67298"/>
                          </a:lnTo>
                          <a:cubicBezTo>
                            <a:pt x="985723" y="30130"/>
                            <a:pt x="955592" y="0"/>
                            <a:pt x="91842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</p:grpSp>
              <p:sp>
                <p:nvSpPr>
                  <p:cNvPr id="110" name="Block Arc 109">
                    <a:extLst>
                      <a:ext uri="{FF2B5EF4-FFF2-40B4-BE49-F238E27FC236}">
                        <a16:creationId xmlns:a16="http://schemas.microsoft.com/office/drawing/2014/main" xmlns="" id="{2221E4BE-0A35-F6FE-8B08-2528553B597C}"/>
                      </a:ext>
                    </a:extLst>
                  </p:cNvPr>
                  <p:cNvSpPr/>
                  <p:nvPr/>
                </p:nvSpPr>
                <p:spPr>
                  <a:xfrm>
                    <a:off x="5093002" y="2426934"/>
                    <a:ext cx="2232248" cy="2232248"/>
                  </a:xfrm>
                  <a:prstGeom prst="blockArc">
                    <a:avLst>
                      <a:gd name="adj1" fmla="val 7222187"/>
                      <a:gd name="adj2" fmla="val 3660514"/>
                      <a:gd name="adj3" fmla="val 8104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xmlns="" id="{72C09AE7-2B67-A174-716E-049E1022F64F}"/>
                    </a:ext>
                  </a:extLst>
                </p:cNvPr>
                <p:cNvSpPr/>
                <p:nvPr/>
              </p:nvSpPr>
              <p:spPr>
                <a:xfrm>
                  <a:off x="4782464" y="5203112"/>
                  <a:ext cx="672289" cy="67228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xmlns="" id="{B86C043E-786D-CC65-80BA-7334C7BEF1E5}"/>
                  </a:ext>
                </a:extLst>
              </p:cNvPr>
              <p:cNvGrpSpPr/>
              <p:nvPr/>
            </p:nvGrpSpPr>
            <p:grpSpPr>
              <a:xfrm rot="20738219">
                <a:off x="3904407" y="3416824"/>
                <a:ext cx="758872" cy="505125"/>
                <a:chOff x="7082764" y="3412343"/>
                <a:chExt cx="1469591" cy="979049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xmlns="" id="{C6CD17F3-6936-75D6-32CB-1D6D2CB88703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7328035" y="3167072"/>
                  <a:ext cx="979049" cy="1469591"/>
                  <a:chOff x="5093002" y="2426934"/>
                  <a:chExt cx="2232248" cy="3350691"/>
                </a:xfrm>
                <a:solidFill>
                  <a:schemeClr val="accent2"/>
                </a:solidFill>
              </p:grpSpPr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xmlns="" id="{5E9AC8A5-C574-33C1-0BBD-305A03269010}"/>
                      </a:ext>
                    </a:extLst>
                  </p:cNvPr>
                  <p:cNvGrpSpPr/>
                  <p:nvPr/>
                </p:nvGrpSpPr>
                <p:grpSpPr>
                  <a:xfrm>
                    <a:off x="5625823" y="4659182"/>
                    <a:ext cx="1166607" cy="1118443"/>
                    <a:chOff x="4964627" y="3703863"/>
                    <a:chExt cx="393594" cy="377344"/>
                  </a:xfrm>
                  <a:grpFill/>
                </p:grpSpPr>
                <p:sp>
                  <p:nvSpPr>
                    <p:cNvPr id="103" name="Oval 1">
                      <a:extLst>
                        <a:ext uri="{FF2B5EF4-FFF2-40B4-BE49-F238E27FC236}">
                          <a16:creationId xmlns:a16="http://schemas.microsoft.com/office/drawing/2014/main" xmlns="" id="{C8FDDFBF-2F3A-2001-AA71-FB38FF32A96D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77747" y="3794659"/>
                      <a:ext cx="36735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08" h="164304">
                          <a:moveTo>
                            <a:pt x="852708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5"/>
                          </a:lnTo>
                          <a:cubicBezTo>
                            <a:pt x="0" y="134173"/>
                            <a:pt x="30131" y="164304"/>
                            <a:pt x="67299" y="164304"/>
                          </a:cubicBezTo>
                          <a:lnTo>
                            <a:pt x="852708" y="164304"/>
                          </a:lnTo>
                          <a:cubicBezTo>
                            <a:pt x="889877" y="164304"/>
                            <a:pt x="920008" y="134173"/>
                            <a:pt x="920008" y="97005"/>
                          </a:cubicBezTo>
                          <a:lnTo>
                            <a:pt x="920008" y="67299"/>
                          </a:lnTo>
                          <a:cubicBezTo>
                            <a:pt x="920008" y="30131"/>
                            <a:pt x="889877" y="0"/>
                            <a:pt x="852708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04" name="Oval 1">
                      <a:extLst>
                        <a:ext uri="{FF2B5EF4-FFF2-40B4-BE49-F238E27FC236}">
                          <a16:creationId xmlns:a16="http://schemas.microsoft.com/office/drawing/2014/main" xmlns="" id="{D149B0ED-F65B-5CAF-163B-6B6C9AA0CD62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5017106" y="3976249"/>
                      <a:ext cx="288634" cy="10495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22862" h="262858">
                          <a:moveTo>
                            <a:pt x="722862" y="0"/>
                          </a:moveTo>
                          <a:lnTo>
                            <a:pt x="0" y="0"/>
                          </a:lnTo>
                          <a:lnTo>
                            <a:pt x="0" y="131429"/>
                          </a:lnTo>
                          <a:cubicBezTo>
                            <a:pt x="0" y="204015"/>
                            <a:pt x="161818" y="262858"/>
                            <a:pt x="361431" y="262858"/>
                          </a:cubicBezTo>
                          <a:cubicBezTo>
                            <a:pt x="561044" y="262858"/>
                            <a:pt x="722862" y="204015"/>
                            <a:pt x="722862" y="131429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05" name="Oval 1">
                      <a:extLst>
                        <a:ext uri="{FF2B5EF4-FFF2-40B4-BE49-F238E27FC236}">
                          <a16:creationId xmlns:a16="http://schemas.microsoft.com/office/drawing/2014/main" xmlns="" id="{F04E6B57-A3F4-3683-324C-F380B84B006C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90867" y="3885454"/>
                      <a:ext cx="34111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54293" h="164306">
                          <a:moveTo>
                            <a:pt x="786994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7"/>
                          </a:lnTo>
                          <a:cubicBezTo>
                            <a:pt x="0" y="134174"/>
                            <a:pt x="30131" y="164306"/>
                            <a:pt x="67299" y="164306"/>
                          </a:cubicBezTo>
                          <a:lnTo>
                            <a:pt x="786994" y="164306"/>
                          </a:lnTo>
                          <a:cubicBezTo>
                            <a:pt x="824162" y="164306"/>
                            <a:pt x="854293" y="134174"/>
                            <a:pt x="854293" y="97007"/>
                          </a:cubicBezTo>
                          <a:lnTo>
                            <a:pt x="854293" y="67299"/>
                          </a:lnTo>
                          <a:cubicBezTo>
                            <a:pt x="854293" y="30131"/>
                            <a:pt x="824162" y="0"/>
                            <a:pt x="78699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106" name="Oval 1">
                      <a:extLst>
                        <a:ext uri="{FF2B5EF4-FFF2-40B4-BE49-F238E27FC236}">
                          <a16:creationId xmlns:a16="http://schemas.microsoft.com/office/drawing/2014/main" xmlns="" id="{FD8237BF-A9E2-6099-94B6-97AC3357BCA3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64627" y="3703863"/>
                      <a:ext cx="39359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5723" h="164305">
                          <a:moveTo>
                            <a:pt x="918424" y="0"/>
                          </a:moveTo>
                          <a:lnTo>
                            <a:pt x="67300" y="0"/>
                          </a:lnTo>
                          <a:cubicBezTo>
                            <a:pt x="30131" y="0"/>
                            <a:pt x="0" y="30130"/>
                            <a:pt x="0" y="67298"/>
                          </a:cubicBezTo>
                          <a:lnTo>
                            <a:pt x="0" y="97006"/>
                          </a:lnTo>
                          <a:cubicBezTo>
                            <a:pt x="0" y="134173"/>
                            <a:pt x="30131" y="164305"/>
                            <a:pt x="67300" y="164305"/>
                          </a:cubicBezTo>
                          <a:lnTo>
                            <a:pt x="918424" y="164305"/>
                          </a:lnTo>
                          <a:cubicBezTo>
                            <a:pt x="955592" y="164305"/>
                            <a:pt x="985723" y="134173"/>
                            <a:pt x="985723" y="97006"/>
                          </a:cubicBezTo>
                          <a:lnTo>
                            <a:pt x="985723" y="67298"/>
                          </a:lnTo>
                          <a:cubicBezTo>
                            <a:pt x="985723" y="30130"/>
                            <a:pt x="955592" y="0"/>
                            <a:pt x="91842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</p:grpSp>
              <p:sp>
                <p:nvSpPr>
                  <p:cNvPr id="102" name="Block Arc 101">
                    <a:extLst>
                      <a:ext uri="{FF2B5EF4-FFF2-40B4-BE49-F238E27FC236}">
                        <a16:creationId xmlns:a16="http://schemas.microsoft.com/office/drawing/2014/main" xmlns="" id="{F679D582-A2CB-E545-4A71-9FDD7534389A}"/>
                      </a:ext>
                    </a:extLst>
                  </p:cNvPr>
                  <p:cNvSpPr/>
                  <p:nvPr/>
                </p:nvSpPr>
                <p:spPr>
                  <a:xfrm>
                    <a:off x="5093002" y="2426934"/>
                    <a:ext cx="2232248" cy="2232248"/>
                  </a:xfrm>
                  <a:prstGeom prst="blockArc">
                    <a:avLst>
                      <a:gd name="adj1" fmla="val 7222187"/>
                      <a:gd name="adj2" fmla="val 3660514"/>
                      <a:gd name="adj3" fmla="val 8104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00" name="Oval 99">
                  <a:extLst>
                    <a:ext uri="{FF2B5EF4-FFF2-40B4-BE49-F238E27FC236}">
                      <a16:creationId xmlns:a16="http://schemas.microsoft.com/office/drawing/2014/main" xmlns="" id="{1218098A-D169-9C46-F2AE-0ADEF0C93137}"/>
                    </a:ext>
                  </a:extLst>
                </p:cNvPr>
                <p:cNvSpPr/>
                <p:nvPr/>
              </p:nvSpPr>
              <p:spPr>
                <a:xfrm>
                  <a:off x="7714086" y="3565723"/>
                  <a:ext cx="672289" cy="67228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xmlns="" id="{60658716-BE40-F74B-CB15-03CBD2E37D5F}"/>
                  </a:ext>
                </a:extLst>
              </p:cNvPr>
              <p:cNvSpPr txBox="1"/>
              <p:nvPr/>
            </p:nvSpPr>
            <p:spPr>
              <a:xfrm>
                <a:off x="2553901" y="2209038"/>
                <a:ext cx="1452983" cy="334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altLang="ko-KR" sz="105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CONDITION</a:t>
                </a:r>
                <a:endParaRPr lang="ko-KR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xmlns="" id="{2DAA3BCE-E7F9-07C7-C20B-06B5EC186D6B}"/>
                  </a:ext>
                </a:extLst>
              </p:cNvPr>
              <p:cNvSpPr txBox="1"/>
              <p:nvPr/>
            </p:nvSpPr>
            <p:spPr>
              <a:xfrm>
                <a:off x="4690928" y="3484581"/>
                <a:ext cx="1452984" cy="3445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altLang="ko-KR" sz="105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CAPACITY</a:t>
                </a:r>
                <a:endParaRPr lang="ko-KR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xmlns="" id="{438BED63-2B22-607B-A75C-48A7949E5686}"/>
                  </a:ext>
                </a:extLst>
              </p:cNvPr>
              <p:cNvSpPr txBox="1"/>
              <p:nvPr/>
            </p:nvSpPr>
            <p:spPr>
              <a:xfrm>
                <a:off x="425522" y="3482828"/>
                <a:ext cx="1584686" cy="334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id-ID" altLang="ko-KR" sz="105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CHARACTER</a:t>
                </a:r>
                <a:endParaRPr lang="ko-KR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xmlns="" id="{813B7C18-88F6-237D-90AB-8C71543AE9F9}"/>
                  </a:ext>
                </a:extLst>
              </p:cNvPr>
              <p:cNvSpPr txBox="1"/>
              <p:nvPr/>
            </p:nvSpPr>
            <p:spPr>
              <a:xfrm>
                <a:off x="1130864" y="5175074"/>
                <a:ext cx="1615529" cy="334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id-ID" altLang="ko-KR" sz="105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COLLATERAL</a:t>
                </a:r>
                <a:endParaRPr lang="ko-KR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xmlns="" id="{2A87840F-627D-ADB1-E2C6-0FC4A6AB468C}"/>
                  </a:ext>
                </a:extLst>
              </p:cNvPr>
              <p:cNvSpPr txBox="1"/>
              <p:nvPr/>
            </p:nvSpPr>
            <p:spPr>
              <a:xfrm>
                <a:off x="3712256" y="5219880"/>
                <a:ext cx="1617271" cy="3343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altLang="ko-KR" sz="105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CAPITAL</a:t>
                </a:r>
                <a:endParaRPr lang="ko-KR" altLang="en-US" sz="105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ACD6EECE-0FA2-E7A8-F126-E38859B91175}"/>
                  </a:ext>
                </a:extLst>
              </p:cNvPr>
              <p:cNvGrpSpPr/>
              <p:nvPr/>
            </p:nvGrpSpPr>
            <p:grpSpPr>
              <a:xfrm>
                <a:off x="3705757" y="4364157"/>
                <a:ext cx="505564" cy="758212"/>
                <a:chOff x="6492043" y="4653625"/>
                <a:chExt cx="979049" cy="1469591"/>
              </a:xfrm>
            </p:grpSpPr>
            <p:grpSp>
              <p:nvGrpSpPr>
                <p:cNvPr id="79" name="Group 78">
                  <a:extLst>
                    <a:ext uri="{FF2B5EF4-FFF2-40B4-BE49-F238E27FC236}">
                      <a16:creationId xmlns:a16="http://schemas.microsoft.com/office/drawing/2014/main" xmlns="" id="{4806BD5F-2C6D-6158-3EA0-FD38F774A711}"/>
                    </a:ext>
                  </a:extLst>
                </p:cNvPr>
                <p:cNvGrpSpPr/>
                <p:nvPr/>
              </p:nvGrpSpPr>
              <p:grpSpPr>
                <a:xfrm rot="9085437" flipH="1">
                  <a:off x="6492043" y="4653625"/>
                  <a:ext cx="979049" cy="1469591"/>
                  <a:chOff x="5093002" y="2426934"/>
                  <a:chExt cx="2232248" cy="3350691"/>
                </a:xfrm>
                <a:solidFill>
                  <a:schemeClr val="accent1"/>
                </a:solidFill>
              </p:grpSpPr>
              <p:grpSp>
                <p:nvGrpSpPr>
                  <p:cNvPr id="81" name="Group 80">
                    <a:extLst>
                      <a:ext uri="{FF2B5EF4-FFF2-40B4-BE49-F238E27FC236}">
                        <a16:creationId xmlns:a16="http://schemas.microsoft.com/office/drawing/2014/main" xmlns="" id="{29F74FA6-F37A-EAF7-E50E-2989357643FA}"/>
                      </a:ext>
                    </a:extLst>
                  </p:cNvPr>
                  <p:cNvGrpSpPr/>
                  <p:nvPr/>
                </p:nvGrpSpPr>
                <p:grpSpPr>
                  <a:xfrm>
                    <a:off x="5625823" y="4659182"/>
                    <a:ext cx="1166607" cy="1118443"/>
                    <a:chOff x="4964627" y="3703863"/>
                    <a:chExt cx="393594" cy="377344"/>
                  </a:xfrm>
                  <a:grpFill/>
                </p:grpSpPr>
                <p:sp>
                  <p:nvSpPr>
                    <p:cNvPr id="83" name="Oval 1">
                      <a:extLst>
                        <a:ext uri="{FF2B5EF4-FFF2-40B4-BE49-F238E27FC236}">
                          <a16:creationId xmlns:a16="http://schemas.microsoft.com/office/drawing/2014/main" xmlns="" id="{CF9B8AFB-9E44-9A3B-D998-FD2D39AD3771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77747" y="3794659"/>
                      <a:ext cx="36735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20008" h="164304">
                          <a:moveTo>
                            <a:pt x="852708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5"/>
                          </a:lnTo>
                          <a:cubicBezTo>
                            <a:pt x="0" y="134173"/>
                            <a:pt x="30131" y="164304"/>
                            <a:pt x="67299" y="164304"/>
                          </a:cubicBezTo>
                          <a:lnTo>
                            <a:pt x="852708" y="164304"/>
                          </a:lnTo>
                          <a:cubicBezTo>
                            <a:pt x="889877" y="164304"/>
                            <a:pt x="920008" y="134173"/>
                            <a:pt x="920008" y="97005"/>
                          </a:cubicBezTo>
                          <a:lnTo>
                            <a:pt x="920008" y="67299"/>
                          </a:lnTo>
                          <a:cubicBezTo>
                            <a:pt x="920008" y="30131"/>
                            <a:pt x="889877" y="0"/>
                            <a:pt x="852708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84" name="Oval 1">
                      <a:extLst>
                        <a:ext uri="{FF2B5EF4-FFF2-40B4-BE49-F238E27FC236}">
                          <a16:creationId xmlns:a16="http://schemas.microsoft.com/office/drawing/2014/main" xmlns="" id="{5695DE27-42A8-1FCB-368F-883018480B81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5017106" y="3976249"/>
                      <a:ext cx="288634" cy="104958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22862" h="262858">
                          <a:moveTo>
                            <a:pt x="722862" y="0"/>
                          </a:moveTo>
                          <a:lnTo>
                            <a:pt x="0" y="0"/>
                          </a:lnTo>
                          <a:lnTo>
                            <a:pt x="0" y="131429"/>
                          </a:lnTo>
                          <a:cubicBezTo>
                            <a:pt x="0" y="204015"/>
                            <a:pt x="161818" y="262858"/>
                            <a:pt x="361431" y="262858"/>
                          </a:cubicBezTo>
                          <a:cubicBezTo>
                            <a:pt x="561044" y="262858"/>
                            <a:pt x="722862" y="204015"/>
                            <a:pt x="722862" y="131429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85" name="Oval 1">
                      <a:extLst>
                        <a:ext uri="{FF2B5EF4-FFF2-40B4-BE49-F238E27FC236}">
                          <a16:creationId xmlns:a16="http://schemas.microsoft.com/office/drawing/2014/main" xmlns="" id="{B7379680-B730-E09C-C6D9-6E9B68D73672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90867" y="3885454"/>
                      <a:ext cx="34111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54293" h="164306">
                          <a:moveTo>
                            <a:pt x="786994" y="0"/>
                          </a:moveTo>
                          <a:lnTo>
                            <a:pt x="67299" y="0"/>
                          </a:lnTo>
                          <a:cubicBezTo>
                            <a:pt x="30131" y="0"/>
                            <a:pt x="0" y="30131"/>
                            <a:pt x="0" y="67299"/>
                          </a:cubicBezTo>
                          <a:lnTo>
                            <a:pt x="0" y="97007"/>
                          </a:lnTo>
                          <a:cubicBezTo>
                            <a:pt x="0" y="134174"/>
                            <a:pt x="30131" y="164306"/>
                            <a:pt x="67299" y="164306"/>
                          </a:cubicBezTo>
                          <a:lnTo>
                            <a:pt x="786994" y="164306"/>
                          </a:lnTo>
                          <a:cubicBezTo>
                            <a:pt x="824162" y="164306"/>
                            <a:pt x="854293" y="134174"/>
                            <a:pt x="854293" y="97007"/>
                          </a:cubicBezTo>
                          <a:lnTo>
                            <a:pt x="854293" y="67299"/>
                          </a:lnTo>
                          <a:cubicBezTo>
                            <a:pt x="854293" y="30131"/>
                            <a:pt x="824162" y="0"/>
                            <a:pt x="786994" y="0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  <p:sp>
                  <p:nvSpPr>
                    <p:cNvPr id="86" name="Oval 1">
                      <a:extLst>
                        <a:ext uri="{FF2B5EF4-FFF2-40B4-BE49-F238E27FC236}">
                          <a16:creationId xmlns:a16="http://schemas.microsoft.com/office/drawing/2014/main" xmlns="" id="{4E9CBEDB-4500-48EB-6BDE-0EA9EF35B74E}"/>
                        </a:ext>
                      </a:extLst>
                    </p:cNvPr>
                    <p:cNvSpPr/>
                    <p:nvPr/>
                  </p:nvSpPr>
                  <p:spPr>
                    <a:xfrm flipH="1">
                      <a:off x="4964627" y="3703863"/>
                      <a:ext cx="393594" cy="65606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5723" h="164305">
                          <a:moveTo>
                            <a:pt x="918424" y="0"/>
                          </a:moveTo>
                          <a:lnTo>
                            <a:pt x="67300" y="0"/>
                          </a:lnTo>
                          <a:cubicBezTo>
                            <a:pt x="30131" y="0"/>
                            <a:pt x="0" y="30130"/>
                            <a:pt x="0" y="67298"/>
                          </a:cubicBezTo>
                          <a:lnTo>
                            <a:pt x="0" y="97006"/>
                          </a:lnTo>
                          <a:cubicBezTo>
                            <a:pt x="0" y="134173"/>
                            <a:pt x="30131" y="164305"/>
                            <a:pt x="67300" y="164305"/>
                          </a:cubicBezTo>
                          <a:lnTo>
                            <a:pt x="918424" y="164305"/>
                          </a:lnTo>
                          <a:cubicBezTo>
                            <a:pt x="955592" y="164305"/>
                            <a:pt x="985723" y="134173"/>
                            <a:pt x="985723" y="97006"/>
                          </a:cubicBezTo>
                          <a:lnTo>
                            <a:pt x="985723" y="67298"/>
                          </a:lnTo>
                          <a:cubicBezTo>
                            <a:pt x="985723" y="30130"/>
                            <a:pt x="955592" y="0"/>
                            <a:pt x="918424" y="0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ko-KR" altLang="en-US" sz="2700"/>
                    </a:p>
                  </p:txBody>
                </p:sp>
              </p:grpSp>
              <p:sp>
                <p:nvSpPr>
                  <p:cNvPr id="82" name="Block Arc 81">
                    <a:extLst>
                      <a:ext uri="{FF2B5EF4-FFF2-40B4-BE49-F238E27FC236}">
                        <a16:creationId xmlns:a16="http://schemas.microsoft.com/office/drawing/2014/main" xmlns="" id="{363BCFE8-3625-6C1D-D1C0-BCB342A9F671}"/>
                      </a:ext>
                    </a:extLst>
                  </p:cNvPr>
                  <p:cNvSpPr/>
                  <p:nvPr/>
                </p:nvSpPr>
                <p:spPr>
                  <a:xfrm>
                    <a:off x="5093002" y="2426934"/>
                    <a:ext cx="2232248" cy="2232248"/>
                  </a:xfrm>
                  <a:prstGeom prst="blockArc">
                    <a:avLst>
                      <a:gd name="adj1" fmla="val 7222187"/>
                      <a:gd name="adj2" fmla="val 3660514"/>
                      <a:gd name="adj3" fmla="val 8104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80" name="Oval 79">
                  <a:extLst>
                    <a:ext uri="{FF2B5EF4-FFF2-40B4-BE49-F238E27FC236}">
                      <a16:creationId xmlns:a16="http://schemas.microsoft.com/office/drawing/2014/main" xmlns="" id="{91A21D31-8D18-F3FA-5621-58A02C32F710}"/>
                    </a:ext>
                  </a:extLst>
                </p:cNvPr>
                <p:cNvSpPr/>
                <p:nvPr/>
              </p:nvSpPr>
              <p:spPr>
                <a:xfrm rot="14400000">
                  <a:off x="6744273" y="5320527"/>
                  <a:ext cx="672289" cy="672289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/>
                </a:p>
              </p:txBody>
            </p:sp>
          </p:grpSp>
          <p:sp>
            <p:nvSpPr>
              <p:cNvPr id="31" name="Rounded Rectangle 5">
                <a:extLst>
                  <a:ext uri="{FF2B5EF4-FFF2-40B4-BE49-F238E27FC236}">
                    <a16:creationId xmlns:a16="http://schemas.microsoft.com/office/drawing/2014/main" xmlns="" id="{A6210A25-02E3-CA87-3472-7875C3D2D0C9}"/>
                  </a:ext>
                </a:extLst>
              </p:cNvPr>
              <p:cNvSpPr/>
              <p:nvPr/>
            </p:nvSpPr>
            <p:spPr>
              <a:xfrm flipH="1">
                <a:off x="3911606" y="4781551"/>
                <a:ext cx="202258" cy="166705"/>
              </a:xfrm>
              <a:custGeom>
                <a:avLst/>
                <a:gdLst>
                  <a:gd name="connsiteX0" fmla="*/ 1384251 w 3217557"/>
                  <a:gd name="connsiteY0" fmla="*/ 661544 h 2702049"/>
                  <a:gd name="connsiteX1" fmla="*/ 1574067 w 3217557"/>
                  <a:gd name="connsiteY1" fmla="*/ 851360 h 2702049"/>
                  <a:gd name="connsiteX2" fmla="*/ 1384251 w 3217557"/>
                  <a:gd name="connsiteY2" fmla="*/ 1041176 h 2702049"/>
                  <a:gd name="connsiteX3" fmla="*/ 1194435 w 3217557"/>
                  <a:gd name="connsiteY3" fmla="*/ 851360 h 2702049"/>
                  <a:gd name="connsiteX4" fmla="*/ 1384251 w 3217557"/>
                  <a:gd name="connsiteY4" fmla="*/ 661544 h 2702049"/>
                  <a:gd name="connsiteX5" fmla="*/ 1993421 w 3217557"/>
                  <a:gd name="connsiteY5" fmla="*/ 661544 h 2702049"/>
                  <a:gd name="connsiteX6" fmla="*/ 2183237 w 3217557"/>
                  <a:gd name="connsiteY6" fmla="*/ 851360 h 2702049"/>
                  <a:gd name="connsiteX7" fmla="*/ 1993421 w 3217557"/>
                  <a:gd name="connsiteY7" fmla="*/ 1041176 h 2702049"/>
                  <a:gd name="connsiteX8" fmla="*/ 1803605 w 3217557"/>
                  <a:gd name="connsiteY8" fmla="*/ 851360 h 2702049"/>
                  <a:gd name="connsiteX9" fmla="*/ 1993421 w 3217557"/>
                  <a:gd name="connsiteY9" fmla="*/ 661544 h 2702049"/>
                  <a:gd name="connsiteX10" fmla="*/ 2602591 w 3217557"/>
                  <a:gd name="connsiteY10" fmla="*/ 661544 h 2702049"/>
                  <a:gd name="connsiteX11" fmla="*/ 2792407 w 3217557"/>
                  <a:gd name="connsiteY11" fmla="*/ 851360 h 2702049"/>
                  <a:gd name="connsiteX12" fmla="*/ 2602591 w 3217557"/>
                  <a:gd name="connsiteY12" fmla="*/ 1041176 h 2702049"/>
                  <a:gd name="connsiteX13" fmla="*/ 2412775 w 3217557"/>
                  <a:gd name="connsiteY13" fmla="*/ 851360 h 2702049"/>
                  <a:gd name="connsiteX14" fmla="*/ 2602591 w 3217557"/>
                  <a:gd name="connsiteY14" fmla="*/ 661544 h 2702049"/>
                  <a:gd name="connsiteX15" fmla="*/ 677114 w 3217557"/>
                  <a:gd name="connsiteY15" fmla="*/ 569491 h 2702049"/>
                  <a:gd name="connsiteX16" fmla="*/ 330916 w 3217557"/>
                  <a:gd name="connsiteY16" fmla="*/ 569491 h 2702049"/>
                  <a:gd name="connsiteX17" fmla="*/ 0 w 3217557"/>
                  <a:gd name="connsiteY17" fmla="*/ 900407 h 2702049"/>
                  <a:gd name="connsiteX18" fmla="*/ 0 w 3217557"/>
                  <a:gd name="connsiteY18" fmla="*/ 1952009 h 2702049"/>
                  <a:gd name="connsiteX19" fmla="*/ 330916 w 3217557"/>
                  <a:gd name="connsiteY19" fmla="*/ 2282925 h 2702049"/>
                  <a:gd name="connsiteX20" fmla="*/ 711670 w 3217557"/>
                  <a:gd name="connsiteY20" fmla="*/ 2282925 h 2702049"/>
                  <a:gd name="connsiteX21" fmla="*/ 15770 w 3217557"/>
                  <a:gd name="connsiteY21" fmla="*/ 2702049 h 2702049"/>
                  <a:gd name="connsiteX22" fmla="*/ 1294529 w 3217557"/>
                  <a:gd name="connsiteY22" fmla="*/ 2282925 h 2702049"/>
                  <a:gd name="connsiteX23" fmla="*/ 2117356 w 3217557"/>
                  <a:gd name="connsiteY23" fmla="*/ 2282925 h 2702049"/>
                  <a:gd name="connsiteX24" fmla="*/ 2418395 w 3217557"/>
                  <a:gd name="connsiteY24" fmla="*/ 2087951 h 2702049"/>
                  <a:gd name="connsiteX25" fmla="*/ 1830857 w 3217557"/>
                  <a:gd name="connsiteY25" fmla="*/ 1799347 h 2702049"/>
                  <a:gd name="connsiteX26" fmla="*/ 1008030 w 3217557"/>
                  <a:gd name="connsiteY26" fmla="*/ 1799347 h 2702049"/>
                  <a:gd name="connsiteX27" fmla="*/ 677114 w 3217557"/>
                  <a:gd name="connsiteY27" fmla="*/ 1468431 h 2702049"/>
                  <a:gd name="connsiteX28" fmla="*/ 677114 w 3217557"/>
                  <a:gd name="connsiteY28" fmla="*/ 569491 h 2702049"/>
                  <a:gd name="connsiteX29" fmla="*/ 2886641 w 3217557"/>
                  <a:gd name="connsiteY29" fmla="*/ 0 h 2702049"/>
                  <a:gd name="connsiteX30" fmla="*/ 1100201 w 3217557"/>
                  <a:gd name="connsiteY30" fmla="*/ 0 h 2702049"/>
                  <a:gd name="connsiteX31" fmla="*/ 769285 w 3217557"/>
                  <a:gd name="connsiteY31" fmla="*/ 330916 h 2702049"/>
                  <a:gd name="connsiteX32" fmla="*/ 769285 w 3217557"/>
                  <a:gd name="connsiteY32" fmla="*/ 1382518 h 2702049"/>
                  <a:gd name="connsiteX33" fmla="*/ 1100201 w 3217557"/>
                  <a:gd name="connsiteY33" fmla="*/ 1713434 h 2702049"/>
                  <a:gd name="connsiteX34" fmla="*/ 1923028 w 3217557"/>
                  <a:gd name="connsiteY34" fmla="*/ 1713434 h 2702049"/>
                  <a:gd name="connsiteX35" fmla="*/ 3078958 w 3217557"/>
                  <a:gd name="connsiteY35" fmla="*/ 2077967 h 2702049"/>
                  <a:gd name="connsiteX36" fmla="*/ 2505887 w 3217557"/>
                  <a:gd name="connsiteY36" fmla="*/ 1713434 h 2702049"/>
                  <a:gd name="connsiteX37" fmla="*/ 2886641 w 3217557"/>
                  <a:gd name="connsiteY37" fmla="*/ 1713434 h 2702049"/>
                  <a:gd name="connsiteX38" fmla="*/ 3217557 w 3217557"/>
                  <a:gd name="connsiteY38" fmla="*/ 1382518 h 2702049"/>
                  <a:gd name="connsiteX39" fmla="*/ 3217557 w 3217557"/>
                  <a:gd name="connsiteY39" fmla="*/ 330916 h 2702049"/>
                  <a:gd name="connsiteX40" fmla="*/ 2886641 w 3217557"/>
                  <a:gd name="connsiteY40" fmla="*/ 0 h 2702049"/>
                  <a:gd name="connsiteX0" fmla="*/ 1384251 w 3217557"/>
                  <a:gd name="connsiteY0" fmla="*/ 661544 h 2702049"/>
                  <a:gd name="connsiteX1" fmla="*/ 1574067 w 3217557"/>
                  <a:gd name="connsiteY1" fmla="*/ 851360 h 2702049"/>
                  <a:gd name="connsiteX2" fmla="*/ 1384251 w 3217557"/>
                  <a:gd name="connsiteY2" fmla="*/ 1041176 h 2702049"/>
                  <a:gd name="connsiteX3" fmla="*/ 1194435 w 3217557"/>
                  <a:gd name="connsiteY3" fmla="*/ 851360 h 2702049"/>
                  <a:gd name="connsiteX4" fmla="*/ 1384251 w 3217557"/>
                  <a:gd name="connsiteY4" fmla="*/ 661544 h 2702049"/>
                  <a:gd name="connsiteX5" fmla="*/ 1993421 w 3217557"/>
                  <a:gd name="connsiteY5" fmla="*/ 661544 h 2702049"/>
                  <a:gd name="connsiteX6" fmla="*/ 2183237 w 3217557"/>
                  <a:gd name="connsiteY6" fmla="*/ 851360 h 2702049"/>
                  <a:gd name="connsiteX7" fmla="*/ 1993421 w 3217557"/>
                  <a:gd name="connsiteY7" fmla="*/ 1041176 h 2702049"/>
                  <a:gd name="connsiteX8" fmla="*/ 1803605 w 3217557"/>
                  <a:gd name="connsiteY8" fmla="*/ 851360 h 2702049"/>
                  <a:gd name="connsiteX9" fmla="*/ 1993421 w 3217557"/>
                  <a:gd name="connsiteY9" fmla="*/ 661544 h 2702049"/>
                  <a:gd name="connsiteX10" fmla="*/ 2602591 w 3217557"/>
                  <a:gd name="connsiteY10" fmla="*/ 661544 h 2702049"/>
                  <a:gd name="connsiteX11" fmla="*/ 2792407 w 3217557"/>
                  <a:gd name="connsiteY11" fmla="*/ 851360 h 2702049"/>
                  <a:gd name="connsiteX12" fmla="*/ 2602591 w 3217557"/>
                  <a:gd name="connsiteY12" fmla="*/ 1041176 h 2702049"/>
                  <a:gd name="connsiteX13" fmla="*/ 2412775 w 3217557"/>
                  <a:gd name="connsiteY13" fmla="*/ 851360 h 2702049"/>
                  <a:gd name="connsiteX14" fmla="*/ 2602591 w 3217557"/>
                  <a:gd name="connsiteY14" fmla="*/ 661544 h 2702049"/>
                  <a:gd name="connsiteX15" fmla="*/ 677114 w 3217557"/>
                  <a:gd name="connsiteY15" fmla="*/ 569491 h 2702049"/>
                  <a:gd name="connsiteX16" fmla="*/ 330916 w 3217557"/>
                  <a:gd name="connsiteY16" fmla="*/ 569491 h 2702049"/>
                  <a:gd name="connsiteX17" fmla="*/ 0 w 3217557"/>
                  <a:gd name="connsiteY17" fmla="*/ 900407 h 2702049"/>
                  <a:gd name="connsiteX18" fmla="*/ 0 w 3217557"/>
                  <a:gd name="connsiteY18" fmla="*/ 1952009 h 2702049"/>
                  <a:gd name="connsiteX19" fmla="*/ 330916 w 3217557"/>
                  <a:gd name="connsiteY19" fmla="*/ 2282925 h 2702049"/>
                  <a:gd name="connsiteX20" fmla="*/ 711670 w 3217557"/>
                  <a:gd name="connsiteY20" fmla="*/ 2282925 h 2702049"/>
                  <a:gd name="connsiteX21" fmla="*/ 15770 w 3217557"/>
                  <a:gd name="connsiteY21" fmla="*/ 2702049 h 2702049"/>
                  <a:gd name="connsiteX22" fmla="*/ 1294529 w 3217557"/>
                  <a:gd name="connsiteY22" fmla="*/ 2282925 h 2702049"/>
                  <a:gd name="connsiteX23" fmla="*/ 2117356 w 3217557"/>
                  <a:gd name="connsiteY23" fmla="*/ 2282925 h 2702049"/>
                  <a:gd name="connsiteX24" fmla="*/ 2418395 w 3217557"/>
                  <a:gd name="connsiteY24" fmla="*/ 2087951 h 2702049"/>
                  <a:gd name="connsiteX25" fmla="*/ 1830857 w 3217557"/>
                  <a:gd name="connsiteY25" fmla="*/ 1799347 h 2702049"/>
                  <a:gd name="connsiteX26" fmla="*/ 1008030 w 3217557"/>
                  <a:gd name="connsiteY26" fmla="*/ 1799347 h 2702049"/>
                  <a:gd name="connsiteX27" fmla="*/ 677114 w 3217557"/>
                  <a:gd name="connsiteY27" fmla="*/ 1468431 h 2702049"/>
                  <a:gd name="connsiteX28" fmla="*/ 677114 w 3217557"/>
                  <a:gd name="connsiteY28" fmla="*/ 569491 h 2702049"/>
                  <a:gd name="connsiteX29" fmla="*/ 2886641 w 3217557"/>
                  <a:gd name="connsiteY29" fmla="*/ 0 h 2702049"/>
                  <a:gd name="connsiteX30" fmla="*/ 1100201 w 3217557"/>
                  <a:gd name="connsiteY30" fmla="*/ 0 h 2702049"/>
                  <a:gd name="connsiteX31" fmla="*/ 769285 w 3217557"/>
                  <a:gd name="connsiteY31" fmla="*/ 330916 h 2702049"/>
                  <a:gd name="connsiteX32" fmla="*/ 769285 w 3217557"/>
                  <a:gd name="connsiteY32" fmla="*/ 1382518 h 2702049"/>
                  <a:gd name="connsiteX33" fmla="*/ 1100201 w 3217557"/>
                  <a:gd name="connsiteY33" fmla="*/ 1713434 h 2702049"/>
                  <a:gd name="connsiteX34" fmla="*/ 1923028 w 3217557"/>
                  <a:gd name="connsiteY34" fmla="*/ 1713434 h 2702049"/>
                  <a:gd name="connsiteX35" fmla="*/ 3078958 w 3217557"/>
                  <a:gd name="connsiteY35" fmla="*/ 2077967 h 2702049"/>
                  <a:gd name="connsiteX36" fmla="*/ 2505887 w 3217557"/>
                  <a:gd name="connsiteY36" fmla="*/ 1713434 h 2702049"/>
                  <a:gd name="connsiteX37" fmla="*/ 2886641 w 3217557"/>
                  <a:gd name="connsiteY37" fmla="*/ 1713434 h 2702049"/>
                  <a:gd name="connsiteX38" fmla="*/ 3217557 w 3217557"/>
                  <a:gd name="connsiteY38" fmla="*/ 1382518 h 2702049"/>
                  <a:gd name="connsiteX39" fmla="*/ 3217557 w 3217557"/>
                  <a:gd name="connsiteY39" fmla="*/ 330916 h 2702049"/>
                  <a:gd name="connsiteX40" fmla="*/ 2886641 w 3217557"/>
                  <a:gd name="connsiteY40" fmla="*/ 0 h 2702049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33810"/>
                  <a:gd name="connsiteX1" fmla="*/ 1574067 w 3217557"/>
                  <a:gd name="connsiteY1" fmla="*/ 851360 h 2633810"/>
                  <a:gd name="connsiteX2" fmla="*/ 1384251 w 3217557"/>
                  <a:gd name="connsiteY2" fmla="*/ 1041176 h 2633810"/>
                  <a:gd name="connsiteX3" fmla="*/ 1194435 w 3217557"/>
                  <a:gd name="connsiteY3" fmla="*/ 851360 h 2633810"/>
                  <a:gd name="connsiteX4" fmla="*/ 1384251 w 3217557"/>
                  <a:gd name="connsiteY4" fmla="*/ 661544 h 2633810"/>
                  <a:gd name="connsiteX5" fmla="*/ 1993421 w 3217557"/>
                  <a:gd name="connsiteY5" fmla="*/ 661544 h 2633810"/>
                  <a:gd name="connsiteX6" fmla="*/ 2183237 w 3217557"/>
                  <a:gd name="connsiteY6" fmla="*/ 851360 h 2633810"/>
                  <a:gd name="connsiteX7" fmla="*/ 1993421 w 3217557"/>
                  <a:gd name="connsiteY7" fmla="*/ 1041176 h 2633810"/>
                  <a:gd name="connsiteX8" fmla="*/ 1803605 w 3217557"/>
                  <a:gd name="connsiteY8" fmla="*/ 851360 h 2633810"/>
                  <a:gd name="connsiteX9" fmla="*/ 1993421 w 3217557"/>
                  <a:gd name="connsiteY9" fmla="*/ 661544 h 2633810"/>
                  <a:gd name="connsiteX10" fmla="*/ 2602591 w 3217557"/>
                  <a:gd name="connsiteY10" fmla="*/ 661544 h 2633810"/>
                  <a:gd name="connsiteX11" fmla="*/ 2792407 w 3217557"/>
                  <a:gd name="connsiteY11" fmla="*/ 851360 h 2633810"/>
                  <a:gd name="connsiteX12" fmla="*/ 2602591 w 3217557"/>
                  <a:gd name="connsiteY12" fmla="*/ 1041176 h 2633810"/>
                  <a:gd name="connsiteX13" fmla="*/ 2412775 w 3217557"/>
                  <a:gd name="connsiteY13" fmla="*/ 851360 h 2633810"/>
                  <a:gd name="connsiteX14" fmla="*/ 2602591 w 3217557"/>
                  <a:gd name="connsiteY14" fmla="*/ 661544 h 2633810"/>
                  <a:gd name="connsiteX15" fmla="*/ 677114 w 3217557"/>
                  <a:gd name="connsiteY15" fmla="*/ 569491 h 2633810"/>
                  <a:gd name="connsiteX16" fmla="*/ 330916 w 3217557"/>
                  <a:gd name="connsiteY16" fmla="*/ 569491 h 2633810"/>
                  <a:gd name="connsiteX17" fmla="*/ 0 w 3217557"/>
                  <a:gd name="connsiteY17" fmla="*/ 900407 h 2633810"/>
                  <a:gd name="connsiteX18" fmla="*/ 0 w 3217557"/>
                  <a:gd name="connsiteY18" fmla="*/ 1952009 h 2633810"/>
                  <a:gd name="connsiteX19" fmla="*/ 330916 w 3217557"/>
                  <a:gd name="connsiteY19" fmla="*/ 2282925 h 2633810"/>
                  <a:gd name="connsiteX20" fmla="*/ 711670 w 3217557"/>
                  <a:gd name="connsiteY20" fmla="*/ 2282925 h 2633810"/>
                  <a:gd name="connsiteX21" fmla="*/ 165895 w 3217557"/>
                  <a:gd name="connsiteY21" fmla="*/ 2633810 h 2633810"/>
                  <a:gd name="connsiteX22" fmla="*/ 1294529 w 3217557"/>
                  <a:gd name="connsiteY22" fmla="*/ 2282925 h 2633810"/>
                  <a:gd name="connsiteX23" fmla="*/ 2117356 w 3217557"/>
                  <a:gd name="connsiteY23" fmla="*/ 2282925 h 2633810"/>
                  <a:gd name="connsiteX24" fmla="*/ 2418395 w 3217557"/>
                  <a:gd name="connsiteY24" fmla="*/ 2087951 h 2633810"/>
                  <a:gd name="connsiteX25" fmla="*/ 1830857 w 3217557"/>
                  <a:gd name="connsiteY25" fmla="*/ 1799347 h 2633810"/>
                  <a:gd name="connsiteX26" fmla="*/ 1008030 w 3217557"/>
                  <a:gd name="connsiteY26" fmla="*/ 1799347 h 2633810"/>
                  <a:gd name="connsiteX27" fmla="*/ 677114 w 3217557"/>
                  <a:gd name="connsiteY27" fmla="*/ 1468431 h 2633810"/>
                  <a:gd name="connsiteX28" fmla="*/ 677114 w 3217557"/>
                  <a:gd name="connsiteY28" fmla="*/ 569491 h 2633810"/>
                  <a:gd name="connsiteX29" fmla="*/ 2886641 w 3217557"/>
                  <a:gd name="connsiteY29" fmla="*/ 0 h 2633810"/>
                  <a:gd name="connsiteX30" fmla="*/ 1100201 w 3217557"/>
                  <a:gd name="connsiteY30" fmla="*/ 0 h 2633810"/>
                  <a:gd name="connsiteX31" fmla="*/ 769285 w 3217557"/>
                  <a:gd name="connsiteY31" fmla="*/ 330916 h 2633810"/>
                  <a:gd name="connsiteX32" fmla="*/ 769285 w 3217557"/>
                  <a:gd name="connsiteY32" fmla="*/ 1382518 h 2633810"/>
                  <a:gd name="connsiteX33" fmla="*/ 1100201 w 3217557"/>
                  <a:gd name="connsiteY33" fmla="*/ 1713434 h 2633810"/>
                  <a:gd name="connsiteX34" fmla="*/ 1923028 w 3217557"/>
                  <a:gd name="connsiteY34" fmla="*/ 1713434 h 2633810"/>
                  <a:gd name="connsiteX35" fmla="*/ 3078958 w 3217557"/>
                  <a:gd name="connsiteY35" fmla="*/ 2077967 h 2633810"/>
                  <a:gd name="connsiteX36" fmla="*/ 2505887 w 3217557"/>
                  <a:gd name="connsiteY36" fmla="*/ 1713434 h 2633810"/>
                  <a:gd name="connsiteX37" fmla="*/ 2886641 w 3217557"/>
                  <a:gd name="connsiteY37" fmla="*/ 1713434 h 2633810"/>
                  <a:gd name="connsiteX38" fmla="*/ 3217557 w 3217557"/>
                  <a:gd name="connsiteY38" fmla="*/ 1382518 h 2633810"/>
                  <a:gd name="connsiteX39" fmla="*/ 3217557 w 3217557"/>
                  <a:gd name="connsiteY39" fmla="*/ 330916 h 2633810"/>
                  <a:gd name="connsiteX40" fmla="*/ 2886641 w 3217557"/>
                  <a:gd name="connsiteY40" fmla="*/ 0 h 2633810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  <a:gd name="connsiteX0" fmla="*/ 1384251 w 3217557"/>
                  <a:gd name="connsiteY0" fmla="*/ 661544 h 2654282"/>
                  <a:gd name="connsiteX1" fmla="*/ 1574067 w 3217557"/>
                  <a:gd name="connsiteY1" fmla="*/ 851360 h 2654282"/>
                  <a:gd name="connsiteX2" fmla="*/ 1384251 w 3217557"/>
                  <a:gd name="connsiteY2" fmla="*/ 1041176 h 2654282"/>
                  <a:gd name="connsiteX3" fmla="*/ 1194435 w 3217557"/>
                  <a:gd name="connsiteY3" fmla="*/ 851360 h 2654282"/>
                  <a:gd name="connsiteX4" fmla="*/ 1384251 w 3217557"/>
                  <a:gd name="connsiteY4" fmla="*/ 661544 h 2654282"/>
                  <a:gd name="connsiteX5" fmla="*/ 1993421 w 3217557"/>
                  <a:gd name="connsiteY5" fmla="*/ 661544 h 2654282"/>
                  <a:gd name="connsiteX6" fmla="*/ 2183237 w 3217557"/>
                  <a:gd name="connsiteY6" fmla="*/ 851360 h 2654282"/>
                  <a:gd name="connsiteX7" fmla="*/ 1993421 w 3217557"/>
                  <a:gd name="connsiteY7" fmla="*/ 1041176 h 2654282"/>
                  <a:gd name="connsiteX8" fmla="*/ 1803605 w 3217557"/>
                  <a:gd name="connsiteY8" fmla="*/ 851360 h 2654282"/>
                  <a:gd name="connsiteX9" fmla="*/ 1993421 w 3217557"/>
                  <a:gd name="connsiteY9" fmla="*/ 661544 h 2654282"/>
                  <a:gd name="connsiteX10" fmla="*/ 2602591 w 3217557"/>
                  <a:gd name="connsiteY10" fmla="*/ 661544 h 2654282"/>
                  <a:gd name="connsiteX11" fmla="*/ 2792407 w 3217557"/>
                  <a:gd name="connsiteY11" fmla="*/ 851360 h 2654282"/>
                  <a:gd name="connsiteX12" fmla="*/ 2602591 w 3217557"/>
                  <a:gd name="connsiteY12" fmla="*/ 1041176 h 2654282"/>
                  <a:gd name="connsiteX13" fmla="*/ 2412775 w 3217557"/>
                  <a:gd name="connsiteY13" fmla="*/ 851360 h 2654282"/>
                  <a:gd name="connsiteX14" fmla="*/ 2602591 w 3217557"/>
                  <a:gd name="connsiteY14" fmla="*/ 661544 h 2654282"/>
                  <a:gd name="connsiteX15" fmla="*/ 677114 w 3217557"/>
                  <a:gd name="connsiteY15" fmla="*/ 569491 h 2654282"/>
                  <a:gd name="connsiteX16" fmla="*/ 330916 w 3217557"/>
                  <a:gd name="connsiteY16" fmla="*/ 569491 h 2654282"/>
                  <a:gd name="connsiteX17" fmla="*/ 0 w 3217557"/>
                  <a:gd name="connsiteY17" fmla="*/ 900407 h 2654282"/>
                  <a:gd name="connsiteX18" fmla="*/ 0 w 3217557"/>
                  <a:gd name="connsiteY18" fmla="*/ 1952009 h 2654282"/>
                  <a:gd name="connsiteX19" fmla="*/ 330916 w 3217557"/>
                  <a:gd name="connsiteY19" fmla="*/ 2282925 h 2654282"/>
                  <a:gd name="connsiteX20" fmla="*/ 711670 w 3217557"/>
                  <a:gd name="connsiteY20" fmla="*/ 2282925 h 2654282"/>
                  <a:gd name="connsiteX21" fmla="*/ 275077 w 3217557"/>
                  <a:gd name="connsiteY21" fmla="*/ 2654282 h 2654282"/>
                  <a:gd name="connsiteX22" fmla="*/ 1294529 w 3217557"/>
                  <a:gd name="connsiteY22" fmla="*/ 2282925 h 2654282"/>
                  <a:gd name="connsiteX23" fmla="*/ 2117356 w 3217557"/>
                  <a:gd name="connsiteY23" fmla="*/ 2282925 h 2654282"/>
                  <a:gd name="connsiteX24" fmla="*/ 2418395 w 3217557"/>
                  <a:gd name="connsiteY24" fmla="*/ 2087951 h 2654282"/>
                  <a:gd name="connsiteX25" fmla="*/ 1830857 w 3217557"/>
                  <a:gd name="connsiteY25" fmla="*/ 1799347 h 2654282"/>
                  <a:gd name="connsiteX26" fmla="*/ 1008030 w 3217557"/>
                  <a:gd name="connsiteY26" fmla="*/ 1799347 h 2654282"/>
                  <a:gd name="connsiteX27" fmla="*/ 677114 w 3217557"/>
                  <a:gd name="connsiteY27" fmla="*/ 1468431 h 2654282"/>
                  <a:gd name="connsiteX28" fmla="*/ 677114 w 3217557"/>
                  <a:gd name="connsiteY28" fmla="*/ 569491 h 2654282"/>
                  <a:gd name="connsiteX29" fmla="*/ 2886641 w 3217557"/>
                  <a:gd name="connsiteY29" fmla="*/ 0 h 2654282"/>
                  <a:gd name="connsiteX30" fmla="*/ 1100201 w 3217557"/>
                  <a:gd name="connsiteY30" fmla="*/ 0 h 2654282"/>
                  <a:gd name="connsiteX31" fmla="*/ 769285 w 3217557"/>
                  <a:gd name="connsiteY31" fmla="*/ 330916 h 2654282"/>
                  <a:gd name="connsiteX32" fmla="*/ 769285 w 3217557"/>
                  <a:gd name="connsiteY32" fmla="*/ 1382518 h 2654282"/>
                  <a:gd name="connsiteX33" fmla="*/ 1100201 w 3217557"/>
                  <a:gd name="connsiteY33" fmla="*/ 1713434 h 2654282"/>
                  <a:gd name="connsiteX34" fmla="*/ 1923028 w 3217557"/>
                  <a:gd name="connsiteY34" fmla="*/ 1713434 h 2654282"/>
                  <a:gd name="connsiteX35" fmla="*/ 3078958 w 3217557"/>
                  <a:gd name="connsiteY35" fmla="*/ 2077967 h 2654282"/>
                  <a:gd name="connsiteX36" fmla="*/ 2505887 w 3217557"/>
                  <a:gd name="connsiteY36" fmla="*/ 1713434 h 2654282"/>
                  <a:gd name="connsiteX37" fmla="*/ 2886641 w 3217557"/>
                  <a:gd name="connsiteY37" fmla="*/ 1713434 h 2654282"/>
                  <a:gd name="connsiteX38" fmla="*/ 3217557 w 3217557"/>
                  <a:gd name="connsiteY38" fmla="*/ 1382518 h 2654282"/>
                  <a:gd name="connsiteX39" fmla="*/ 3217557 w 3217557"/>
                  <a:gd name="connsiteY39" fmla="*/ 330916 h 2654282"/>
                  <a:gd name="connsiteX40" fmla="*/ 2886641 w 3217557"/>
                  <a:gd name="connsiteY40" fmla="*/ 0 h 26542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3217557" h="2654282">
                    <a:moveTo>
                      <a:pt x="1384251" y="661544"/>
                    </a:moveTo>
                    <a:cubicBezTo>
                      <a:pt x="1489083" y="661544"/>
                      <a:pt x="1574067" y="746528"/>
                      <a:pt x="1574067" y="851360"/>
                    </a:cubicBezTo>
                    <a:cubicBezTo>
                      <a:pt x="1574067" y="956192"/>
                      <a:pt x="1489083" y="1041176"/>
                      <a:pt x="1384251" y="1041176"/>
                    </a:cubicBezTo>
                    <a:cubicBezTo>
                      <a:pt x="1279419" y="1041176"/>
                      <a:pt x="1194435" y="956192"/>
                      <a:pt x="1194435" y="851360"/>
                    </a:cubicBezTo>
                    <a:cubicBezTo>
                      <a:pt x="1194435" y="746528"/>
                      <a:pt x="1279419" y="661544"/>
                      <a:pt x="1384251" y="661544"/>
                    </a:cubicBezTo>
                    <a:close/>
                    <a:moveTo>
                      <a:pt x="1993421" y="661544"/>
                    </a:moveTo>
                    <a:cubicBezTo>
                      <a:pt x="2098253" y="661544"/>
                      <a:pt x="2183237" y="746528"/>
                      <a:pt x="2183237" y="851360"/>
                    </a:cubicBezTo>
                    <a:cubicBezTo>
                      <a:pt x="2183237" y="956192"/>
                      <a:pt x="2098253" y="1041176"/>
                      <a:pt x="1993421" y="1041176"/>
                    </a:cubicBezTo>
                    <a:cubicBezTo>
                      <a:pt x="1888589" y="1041176"/>
                      <a:pt x="1803605" y="956192"/>
                      <a:pt x="1803605" y="851360"/>
                    </a:cubicBezTo>
                    <a:cubicBezTo>
                      <a:pt x="1803605" y="746528"/>
                      <a:pt x="1888589" y="661544"/>
                      <a:pt x="1993421" y="661544"/>
                    </a:cubicBezTo>
                    <a:close/>
                    <a:moveTo>
                      <a:pt x="2602591" y="661544"/>
                    </a:moveTo>
                    <a:cubicBezTo>
                      <a:pt x="2707423" y="661544"/>
                      <a:pt x="2792407" y="746528"/>
                      <a:pt x="2792407" y="851360"/>
                    </a:cubicBezTo>
                    <a:cubicBezTo>
                      <a:pt x="2792407" y="956192"/>
                      <a:pt x="2707423" y="1041176"/>
                      <a:pt x="2602591" y="1041176"/>
                    </a:cubicBezTo>
                    <a:cubicBezTo>
                      <a:pt x="2497759" y="1041176"/>
                      <a:pt x="2412775" y="956192"/>
                      <a:pt x="2412775" y="851360"/>
                    </a:cubicBezTo>
                    <a:cubicBezTo>
                      <a:pt x="2412775" y="746528"/>
                      <a:pt x="2497759" y="661544"/>
                      <a:pt x="2602591" y="661544"/>
                    </a:cubicBezTo>
                    <a:close/>
                    <a:moveTo>
                      <a:pt x="677114" y="569491"/>
                    </a:moveTo>
                    <a:lnTo>
                      <a:pt x="330916" y="569491"/>
                    </a:lnTo>
                    <a:cubicBezTo>
                      <a:pt x="148156" y="569491"/>
                      <a:pt x="0" y="717647"/>
                      <a:pt x="0" y="900407"/>
                    </a:cubicBezTo>
                    <a:lnTo>
                      <a:pt x="0" y="1952009"/>
                    </a:lnTo>
                    <a:cubicBezTo>
                      <a:pt x="0" y="2134769"/>
                      <a:pt x="148156" y="2282925"/>
                      <a:pt x="330916" y="2282925"/>
                    </a:cubicBezTo>
                    <a:lnTo>
                      <a:pt x="711670" y="2282925"/>
                    </a:lnTo>
                    <a:cubicBezTo>
                      <a:pt x="639726" y="2394386"/>
                      <a:pt x="647101" y="2475544"/>
                      <a:pt x="275077" y="2654282"/>
                    </a:cubicBezTo>
                    <a:cubicBezTo>
                      <a:pt x="900998" y="2583693"/>
                      <a:pt x="998412" y="2552618"/>
                      <a:pt x="1294529" y="2282925"/>
                    </a:cubicBezTo>
                    <a:lnTo>
                      <a:pt x="2117356" y="2282925"/>
                    </a:lnTo>
                    <a:cubicBezTo>
                      <a:pt x="2251554" y="2282925"/>
                      <a:pt x="2367095" y="2203043"/>
                      <a:pt x="2418395" y="2087951"/>
                    </a:cubicBezTo>
                    <a:cubicBezTo>
                      <a:pt x="2205538" y="2022975"/>
                      <a:pt x="2032941" y="1932583"/>
                      <a:pt x="1830857" y="1799347"/>
                    </a:cubicBezTo>
                    <a:lnTo>
                      <a:pt x="1008030" y="1799347"/>
                    </a:lnTo>
                    <a:cubicBezTo>
                      <a:pt x="825270" y="1799347"/>
                      <a:pt x="677114" y="1651191"/>
                      <a:pt x="677114" y="1468431"/>
                    </a:cubicBezTo>
                    <a:lnTo>
                      <a:pt x="677114" y="569491"/>
                    </a:lnTo>
                    <a:close/>
                    <a:moveTo>
                      <a:pt x="2886641" y="0"/>
                    </a:moveTo>
                    <a:lnTo>
                      <a:pt x="1100201" y="0"/>
                    </a:lnTo>
                    <a:cubicBezTo>
                      <a:pt x="917441" y="0"/>
                      <a:pt x="769285" y="148156"/>
                      <a:pt x="769285" y="330916"/>
                    </a:cubicBezTo>
                    <a:lnTo>
                      <a:pt x="769285" y="1382518"/>
                    </a:lnTo>
                    <a:cubicBezTo>
                      <a:pt x="769285" y="1565278"/>
                      <a:pt x="917441" y="1713434"/>
                      <a:pt x="1100201" y="1713434"/>
                    </a:cubicBezTo>
                    <a:lnTo>
                      <a:pt x="1923028" y="1713434"/>
                    </a:lnTo>
                    <a:cubicBezTo>
                      <a:pt x="2301032" y="1962656"/>
                      <a:pt x="2453037" y="2007378"/>
                      <a:pt x="3078958" y="2077967"/>
                    </a:cubicBezTo>
                    <a:cubicBezTo>
                      <a:pt x="2713759" y="1878758"/>
                      <a:pt x="2673367" y="1899957"/>
                      <a:pt x="2505887" y="1713434"/>
                    </a:cubicBezTo>
                    <a:lnTo>
                      <a:pt x="2886641" y="1713434"/>
                    </a:lnTo>
                    <a:cubicBezTo>
                      <a:pt x="3069401" y="1713434"/>
                      <a:pt x="3217557" y="1565278"/>
                      <a:pt x="3217557" y="1382518"/>
                    </a:cubicBezTo>
                    <a:lnTo>
                      <a:pt x="3217557" y="330916"/>
                    </a:lnTo>
                    <a:cubicBezTo>
                      <a:pt x="3217557" y="148156"/>
                      <a:pt x="3069401" y="0"/>
                      <a:pt x="2886641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grpSp>
            <p:nvGrpSpPr>
              <p:cNvPr id="32" name="그룹 2">
                <a:extLst>
                  <a:ext uri="{FF2B5EF4-FFF2-40B4-BE49-F238E27FC236}">
                    <a16:creationId xmlns:a16="http://schemas.microsoft.com/office/drawing/2014/main" xmlns="" id="{0273EA32-4562-FD2B-73FB-58BAD7D7E621}"/>
                  </a:ext>
                </a:extLst>
              </p:cNvPr>
              <p:cNvGrpSpPr/>
              <p:nvPr/>
            </p:nvGrpSpPr>
            <p:grpSpPr>
              <a:xfrm>
                <a:off x="4283828" y="3492266"/>
                <a:ext cx="256063" cy="277564"/>
                <a:chOff x="2112749" y="3418107"/>
                <a:chExt cx="1181456" cy="1172060"/>
              </a:xfrm>
            </p:grpSpPr>
            <p:sp>
              <p:nvSpPr>
                <p:cNvPr id="77" name="자유형: 도형 113">
                  <a:extLst>
                    <a:ext uri="{FF2B5EF4-FFF2-40B4-BE49-F238E27FC236}">
                      <a16:creationId xmlns:a16="http://schemas.microsoft.com/office/drawing/2014/main" xmlns="" id="{7D873F5B-F7CF-E29E-20D7-1624E8A9AA61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2848566">
                  <a:off x="2117447" y="3413409"/>
                  <a:ext cx="1172060" cy="1181456"/>
                </a:xfrm>
                <a:custGeom>
                  <a:avLst/>
                  <a:gdLst>
                    <a:gd name="connsiteX0" fmla="*/ 302812 w 1172060"/>
                    <a:gd name="connsiteY0" fmla="*/ 668924 h 1181456"/>
                    <a:gd name="connsiteX1" fmla="*/ 629231 w 1172060"/>
                    <a:gd name="connsiteY1" fmla="*/ 315506 h 1181456"/>
                    <a:gd name="connsiteX2" fmla="*/ 1063707 w 1172060"/>
                    <a:gd name="connsiteY2" fmla="*/ 395423 h 1181456"/>
                    <a:gd name="connsiteX3" fmla="*/ 998378 w 1172060"/>
                    <a:gd name="connsiteY3" fmla="*/ 964382 h 1181456"/>
                    <a:gd name="connsiteX4" fmla="*/ 403821 w 1172060"/>
                    <a:gd name="connsiteY4" fmla="*/ 1073546 h 1181456"/>
                    <a:gd name="connsiteX5" fmla="*/ 403085 w 1172060"/>
                    <a:gd name="connsiteY5" fmla="*/ 1072441 h 1181456"/>
                    <a:gd name="connsiteX6" fmla="*/ 302812 w 1172060"/>
                    <a:gd name="connsiteY6" fmla="*/ 668924 h 1181456"/>
                    <a:gd name="connsiteX7" fmla="*/ 237854 w 1172060"/>
                    <a:gd name="connsiteY7" fmla="*/ 595408 h 1181456"/>
                    <a:gd name="connsiteX8" fmla="*/ 542985 w 1172060"/>
                    <a:gd name="connsiteY8" fmla="*/ 262697 h 1181456"/>
                    <a:gd name="connsiteX9" fmla="*/ 561746 w 1172060"/>
                    <a:gd name="connsiteY9" fmla="*/ 261886 h 1181456"/>
                    <a:gd name="connsiteX10" fmla="*/ 600889 w 1172060"/>
                    <a:gd name="connsiteY10" fmla="*/ 297782 h 1181456"/>
                    <a:gd name="connsiteX11" fmla="*/ 601700 w 1172060"/>
                    <a:gd name="connsiteY11" fmla="*/ 316543 h 1181456"/>
                    <a:gd name="connsiteX12" fmla="*/ 296568 w 1172060"/>
                    <a:gd name="connsiteY12" fmla="*/ 649254 h 1181456"/>
                    <a:gd name="connsiteX13" fmla="*/ 277807 w 1172060"/>
                    <a:gd name="connsiteY13" fmla="*/ 650065 h 1181456"/>
                    <a:gd name="connsiteX14" fmla="*/ 238665 w 1172060"/>
                    <a:gd name="connsiteY14" fmla="*/ 614168 h 1181456"/>
                    <a:gd name="connsiteX15" fmla="*/ 237854 w 1172060"/>
                    <a:gd name="connsiteY15" fmla="*/ 595408 h 1181456"/>
                    <a:gd name="connsiteX16" fmla="*/ 170715 w 1172060"/>
                    <a:gd name="connsiteY16" fmla="*/ 196213 h 1181456"/>
                    <a:gd name="connsiteX17" fmla="*/ 330127 w 1172060"/>
                    <a:gd name="connsiteY17" fmla="*/ 165192 h 1181456"/>
                    <a:gd name="connsiteX18" fmla="*/ 440075 w 1172060"/>
                    <a:gd name="connsiteY18" fmla="*/ 1218 h 1181456"/>
                    <a:gd name="connsiteX19" fmla="*/ 521596 w 1172060"/>
                    <a:gd name="connsiteY19" fmla="*/ 248757 h 1181456"/>
                    <a:gd name="connsiteX20" fmla="*/ 234141 w 1172060"/>
                    <a:gd name="connsiteY20" fmla="*/ 569990 h 1181456"/>
                    <a:gd name="connsiteX21" fmla="*/ 35337 w 1172060"/>
                    <a:gd name="connsiteY21" fmla="*/ 578003 h 1181456"/>
                    <a:gd name="connsiteX22" fmla="*/ 123970 w 1172060"/>
                    <a:gd name="connsiteY22" fmla="*/ 403571 h 1181456"/>
                    <a:gd name="connsiteX23" fmla="*/ 170715 w 1172060"/>
                    <a:gd name="connsiteY23" fmla="*/ 196213 h 11814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</a:cxnLst>
                  <a:rect l="l" t="t" r="r" b="b"/>
                  <a:pathLst>
                    <a:path w="1172060" h="1181456">
                      <a:moveTo>
                        <a:pt x="302812" y="668924"/>
                      </a:moveTo>
                      <a:lnTo>
                        <a:pt x="629231" y="315506"/>
                      </a:lnTo>
                      <a:cubicBezTo>
                        <a:pt x="848283" y="306381"/>
                        <a:pt x="978182" y="305056"/>
                        <a:pt x="1063707" y="395423"/>
                      </a:cubicBezTo>
                      <a:cubicBezTo>
                        <a:pt x="1170280" y="508029"/>
                        <a:pt x="1267197" y="650379"/>
                        <a:pt x="998378" y="964382"/>
                      </a:cubicBezTo>
                      <a:cubicBezTo>
                        <a:pt x="696240" y="1276281"/>
                        <a:pt x="521556" y="1194524"/>
                        <a:pt x="403821" y="1073546"/>
                      </a:cubicBezTo>
                      <a:lnTo>
                        <a:pt x="403085" y="1072441"/>
                      </a:lnTo>
                      <a:cubicBezTo>
                        <a:pt x="324908" y="984678"/>
                        <a:pt x="302320" y="883213"/>
                        <a:pt x="302812" y="668924"/>
                      </a:cubicBezTo>
                      <a:close/>
                      <a:moveTo>
                        <a:pt x="237854" y="595408"/>
                      </a:moveTo>
                      <a:lnTo>
                        <a:pt x="542985" y="262697"/>
                      </a:lnTo>
                      <a:cubicBezTo>
                        <a:pt x="547942" y="257292"/>
                        <a:pt x="556341" y="256929"/>
                        <a:pt x="561746" y="261886"/>
                      </a:cubicBezTo>
                      <a:lnTo>
                        <a:pt x="600889" y="297782"/>
                      </a:lnTo>
                      <a:cubicBezTo>
                        <a:pt x="606293" y="302739"/>
                        <a:pt x="606657" y="311139"/>
                        <a:pt x="601700" y="316543"/>
                      </a:cubicBezTo>
                      <a:lnTo>
                        <a:pt x="296568" y="649254"/>
                      </a:lnTo>
                      <a:cubicBezTo>
                        <a:pt x="291611" y="654659"/>
                        <a:pt x="283212" y="655022"/>
                        <a:pt x="277807" y="650065"/>
                      </a:cubicBezTo>
                      <a:lnTo>
                        <a:pt x="238665" y="614168"/>
                      </a:lnTo>
                      <a:cubicBezTo>
                        <a:pt x="233260" y="609211"/>
                        <a:pt x="232898" y="600812"/>
                        <a:pt x="237854" y="595408"/>
                      </a:cubicBezTo>
                      <a:close/>
                      <a:moveTo>
                        <a:pt x="170715" y="196213"/>
                      </a:moveTo>
                      <a:cubicBezTo>
                        <a:pt x="239941" y="133429"/>
                        <a:pt x="250327" y="149631"/>
                        <a:pt x="330127" y="165192"/>
                      </a:cubicBezTo>
                      <a:cubicBezTo>
                        <a:pt x="445765" y="184636"/>
                        <a:pt x="396659" y="17962"/>
                        <a:pt x="440075" y="1218"/>
                      </a:cubicBezTo>
                      <a:cubicBezTo>
                        <a:pt x="478089" y="-13442"/>
                        <a:pt x="565874" y="106294"/>
                        <a:pt x="521596" y="248757"/>
                      </a:cubicBezTo>
                      <a:cubicBezTo>
                        <a:pt x="421713" y="357668"/>
                        <a:pt x="334023" y="461079"/>
                        <a:pt x="234141" y="569990"/>
                      </a:cubicBezTo>
                      <a:cubicBezTo>
                        <a:pt x="126009" y="620334"/>
                        <a:pt x="81210" y="609522"/>
                        <a:pt x="35337" y="578003"/>
                      </a:cubicBezTo>
                      <a:cubicBezTo>
                        <a:pt x="-10537" y="546484"/>
                        <a:pt x="-37835" y="446419"/>
                        <a:pt x="123970" y="403571"/>
                      </a:cubicBezTo>
                      <a:cubicBezTo>
                        <a:pt x="185254" y="392132"/>
                        <a:pt x="69653" y="346354"/>
                        <a:pt x="170715" y="196213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8" name="Block Arc 11">
                  <a:extLst>
                    <a:ext uri="{FF2B5EF4-FFF2-40B4-BE49-F238E27FC236}">
                      <a16:creationId xmlns:a16="http://schemas.microsoft.com/office/drawing/2014/main" xmlns="" id="{01E9FBA0-C195-C171-AE48-8BC5F6837EFE}"/>
                    </a:ext>
                  </a:extLst>
                </p:cNvPr>
                <p:cNvSpPr/>
                <p:nvPr/>
              </p:nvSpPr>
              <p:spPr>
                <a:xfrm>
                  <a:off x="2575942" y="4011357"/>
                  <a:ext cx="255069" cy="4150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6337" h="7138182">
                      <a:moveTo>
                        <a:pt x="1563551" y="3029061"/>
                      </a:moveTo>
                      <a:lnTo>
                        <a:pt x="1563551" y="1171769"/>
                      </a:lnTo>
                      <a:cubicBezTo>
                        <a:pt x="1444523" y="1201084"/>
                        <a:pt x="1330799" y="1254073"/>
                        <a:pt x="1228219" y="1328453"/>
                      </a:cubicBezTo>
                      <a:cubicBezTo>
                        <a:pt x="927220" y="1546705"/>
                        <a:pt x="771440" y="1913395"/>
                        <a:pt x="823311" y="2281559"/>
                      </a:cubicBezTo>
                      <a:cubicBezTo>
                        <a:pt x="886035" y="2761950"/>
                        <a:pt x="1181988" y="2923981"/>
                        <a:pt x="1563551" y="3029061"/>
                      </a:cubicBezTo>
                      <a:close/>
                      <a:moveTo>
                        <a:pt x="2056123" y="5971053"/>
                      </a:moveTo>
                      <a:cubicBezTo>
                        <a:pt x="2180706" y="5941789"/>
                        <a:pt x="2300029" y="5887431"/>
                        <a:pt x="2407191" y="5809729"/>
                      </a:cubicBezTo>
                      <a:cubicBezTo>
                        <a:pt x="2708190" y="5591477"/>
                        <a:pt x="2863970" y="5224787"/>
                        <a:pt x="2812099" y="4856623"/>
                      </a:cubicBezTo>
                      <a:cubicBezTo>
                        <a:pt x="2712300" y="4365494"/>
                        <a:pt x="2419393" y="4148018"/>
                        <a:pt x="2056123" y="4007016"/>
                      </a:cubicBezTo>
                      <a:close/>
                      <a:moveTo>
                        <a:pt x="2056123" y="7138182"/>
                      </a:moveTo>
                      <a:lnTo>
                        <a:pt x="1563551" y="7138182"/>
                      </a:lnTo>
                      <a:lnTo>
                        <a:pt x="1563551" y="6796553"/>
                      </a:lnTo>
                      <a:cubicBezTo>
                        <a:pt x="1376287" y="6771102"/>
                        <a:pt x="1191751" y="6715291"/>
                        <a:pt x="1016794" y="6629471"/>
                      </a:cubicBezTo>
                      <a:cubicBezTo>
                        <a:pt x="412303" y="6332946"/>
                        <a:pt x="21102" y="5726704"/>
                        <a:pt x="0" y="5053734"/>
                      </a:cubicBezTo>
                      <a:lnTo>
                        <a:pt x="813973" y="5028205"/>
                      </a:lnTo>
                      <a:cubicBezTo>
                        <a:pt x="825624" y="5399818"/>
                        <a:pt x="1041643" y="5734588"/>
                        <a:pt x="1375441" y="5898325"/>
                      </a:cubicBezTo>
                      <a:cubicBezTo>
                        <a:pt x="1436179" y="5928119"/>
                        <a:pt x="1499008" y="5951362"/>
                        <a:pt x="1563551" y="5965918"/>
                      </a:cubicBezTo>
                      <a:lnTo>
                        <a:pt x="1563551" y="3847635"/>
                      </a:lnTo>
                      <a:cubicBezTo>
                        <a:pt x="920238" y="3662345"/>
                        <a:pt x="233045" y="3450393"/>
                        <a:pt x="16852" y="2382091"/>
                      </a:cubicBezTo>
                      <a:cubicBezTo>
                        <a:pt x="-73403" y="1719933"/>
                        <a:pt x="208577" y="1061859"/>
                        <a:pt x="750173" y="669157"/>
                      </a:cubicBezTo>
                      <a:cubicBezTo>
                        <a:pt x="994931" y="491686"/>
                        <a:pt x="1274723" y="381458"/>
                        <a:pt x="1563551" y="341319"/>
                      </a:cubicBezTo>
                      <a:lnTo>
                        <a:pt x="1563551" y="0"/>
                      </a:lnTo>
                      <a:lnTo>
                        <a:pt x="2056123" y="0"/>
                      </a:lnTo>
                      <a:lnTo>
                        <a:pt x="2056123" y="339268"/>
                      </a:lnTo>
                      <a:cubicBezTo>
                        <a:pt x="2248752" y="363969"/>
                        <a:pt x="2438747" y="420481"/>
                        <a:pt x="2618616" y="508711"/>
                      </a:cubicBezTo>
                      <a:cubicBezTo>
                        <a:pt x="3223107" y="805237"/>
                        <a:pt x="3614308" y="1411478"/>
                        <a:pt x="3635410" y="2084448"/>
                      </a:cubicBezTo>
                      <a:lnTo>
                        <a:pt x="2821437" y="2109978"/>
                      </a:lnTo>
                      <a:cubicBezTo>
                        <a:pt x="2809786" y="1738364"/>
                        <a:pt x="2593767" y="1403594"/>
                        <a:pt x="2259969" y="1239857"/>
                      </a:cubicBezTo>
                      <a:cubicBezTo>
                        <a:pt x="2194243" y="1207617"/>
                        <a:pt x="2126069" y="1183046"/>
                        <a:pt x="2056123" y="1168235"/>
                      </a:cubicBezTo>
                      <a:lnTo>
                        <a:pt x="2056123" y="3150890"/>
                      </a:lnTo>
                      <a:cubicBezTo>
                        <a:pt x="2675271" y="3303511"/>
                        <a:pt x="3347939" y="3564428"/>
                        <a:pt x="3618512" y="4743007"/>
                      </a:cubicBezTo>
                      <a:cubicBezTo>
                        <a:pt x="3712448" y="5409725"/>
                        <a:pt x="3430336" y="6073786"/>
                        <a:pt x="2885237" y="6469025"/>
                      </a:cubicBezTo>
                      <a:cubicBezTo>
                        <a:pt x="2636047" y="6649712"/>
                        <a:pt x="2350538" y="6760700"/>
                        <a:pt x="2056123" y="6798748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dirty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xmlns="" id="{95D035E9-C549-0368-82B3-D22C1B0ADA5A}"/>
                  </a:ext>
                </a:extLst>
              </p:cNvPr>
              <p:cNvGrpSpPr/>
              <p:nvPr/>
            </p:nvGrpSpPr>
            <p:grpSpPr>
              <a:xfrm>
                <a:off x="3047765" y="3651534"/>
                <a:ext cx="570214" cy="569101"/>
                <a:chOff x="369152" y="1617134"/>
                <a:chExt cx="3546035" cy="3586857"/>
              </a:xfrm>
              <a:solidFill>
                <a:schemeClr val="accent1"/>
              </a:solidFill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xmlns="" id="{6EFB418B-92D1-76AD-E58F-C2002E007671}"/>
                    </a:ext>
                  </a:extLst>
                </p:cNvPr>
                <p:cNvGrpSpPr/>
                <p:nvPr/>
              </p:nvGrpSpPr>
              <p:grpSpPr>
                <a:xfrm>
                  <a:off x="926950" y="1617134"/>
                  <a:ext cx="2049224" cy="852218"/>
                  <a:chOff x="926950" y="1617134"/>
                  <a:chExt cx="2049224" cy="852218"/>
                </a:xfrm>
                <a:grpFill/>
              </p:grpSpPr>
              <p:sp>
                <p:nvSpPr>
                  <p:cNvPr id="72" name="Rectangle 14">
                    <a:extLst>
                      <a:ext uri="{FF2B5EF4-FFF2-40B4-BE49-F238E27FC236}">
                        <a16:creationId xmlns:a16="http://schemas.microsoft.com/office/drawing/2014/main" xmlns="" id="{A7691691-B432-CF08-BEB0-63C2E82D2D27}"/>
                      </a:ext>
                    </a:extLst>
                  </p:cNvPr>
                  <p:cNvSpPr/>
                  <p:nvPr/>
                </p:nvSpPr>
                <p:spPr>
                  <a:xfrm rot="19949266">
                    <a:off x="1199615" y="1717912"/>
                    <a:ext cx="531261" cy="5312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2192" h="3931865">
                        <a:moveTo>
                          <a:pt x="2826148" y="3448804"/>
                        </a:moveTo>
                        <a:lnTo>
                          <a:pt x="2826148" y="3556804"/>
                        </a:lnTo>
                        <a:lnTo>
                          <a:pt x="3042148" y="3556804"/>
                        </a:lnTo>
                        <a:lnTo>
                          <a:pt x="3042148" y="3448804"/>
                        </a:lnTo>
                        <a:close/>
                        <a:moveTo>
                          <a:pt x="890988" y="3448804"/>
                        </a:moveTo>
                        <a:lnTo>
                          <a:pt x="890988" y="3556804"/>
                        </a:lnTo>
                        <a:lnTo>
                          <a:pt x="1106988" y="3556804"/>
                        </a:lnTo>
                        <a:lnTo>
                          <a:pt x="1106988" y="3448804"/>
                        </a:lnTo>
                        <a:close/>
                        <a:moveTo>
                          <a:pt x="3528192" y="3439467"/>
                        </a:moveTo>
                        <a:lnTo>
                          <a:pt x="3528192" y="3547467"/>
                        </a:lnTo>
                        <a:lnTo>
                          <a:pt x="3744192" y="3547467"/>
                        </a:lnTo>
                        <a:lnTo>
                          <a:pt x="3744192" y="3439467"/>
                        </a:lnTo>
                        <a:close/>
                        <a:moveTo>
                          <a:pt x="198000" y="3439467"/>
                        </a:moveTo>
                        <a:lnTo>
                          <a:pt x="198000" y="3547467"/>
                        </a:lnTo>
                        <a:lnTo>
                          <a:pt x="414000" y="3547467"/>
                        </a:lnTo>
                        <a:lnTo>
                          <a:pt x="414000" y="3439467"/>
                        </a:lnTo>
                        <a:close/>
                        <a:moveTo>
                          <a:pt x="2826148" y="3206154"/>
                        </a:moveTo>
                        <a:lnTo>
                          <a:pt x="2826148" y="3314154"/>
                        </a:lnTo>
                        <a:lnTo>
                          <a:pt x="3042148" y="3314154"/>
                        </a:lnTo>
                        <a:lnTo>
                          <a:pt x="3042148" y="3206154"/>
                        </a:lnTo>
                        <a:close/>
                        <a:moveTo>
                          <a:pt x="890988" y="3206154"/>
                        </a:moveTo>
                        <a:lnTo>
                          <a:pt x="890988" y="3314154"/>
                        </a:lnTo>
                        <a:lnTo>
                          <a:pt x="1106988" y="3314154"/>
                        </a:lnTo>
                        <a:lnTo>
                          <a:pt x="1106988" y="3206154"/>
                        </a:lnTo>
                        <a:close/>
                        <a:moveTo>
                          <a:pt x="3528192" y="3196817"/>
                        </a:moveTo>
                        <a:lnTo>
                          <a:pt x="3528192" y="3304817"/>
                        </a:lnTo>
                        <a:lnTo>
                          <a:pt x="3744192" y="3304817"/>
                        </a:lnTo>
                        <a:lnTo>
                          <a:pt x="3744192" y="3196817"/>
                        </a:lnTo>
                        <a:close/>
                        <a:moveTo>
                          <a:pt x="198000" y="3196817"/>
                        </a:moveTo>
                        <a:lnTo>
                          <a:pt x="198000" y="3304817"/>
                        </a:lnTo>
                        <a:lnTo>
                          <a:pt x="414000" y="3304817"/>
                        </a:lnTo>
                        <a:lnTo>
                          <a:pt x="414000" y="3196817"/>
                        </a:lnTo>
                        <a:close/>
                        <a:moveTo>
                          <a:pt x="2070064" y="3046635"/>
                        </a:moveTo>
                        <a:lnTo>
                          <a:pt x="2070064" y="3154635"/>
                        </a:lnTo>
                        <a:lnTo>
                          <a:pt x="2286064" y="3154635"/>
                        </a:lnTo>
                        <a:lnTo>
                          <a:pt x="2286064" y="3046635"/>
                        </a:lnTo>
                        <a:close/>
                        <a:moveTo>
                          <a:pt x="1638016" y="3037298"/>
                        </a:moveTo>
                        <a:lnTo>
                          <a:pt x="1638016" y="3145298"/>
                        </a:lnTo>
                        <a:lnTo>
                          <a:pt x="1854016" y="3145298"/>
                        </a:lnTo>
                        <a:lnTo>
                          <a:pt x="1854016" y="3037298"/>
                        </a:lnTo>
                        <a:close/>
                        <a:moveTo>
                          <a:pt x="2826148" y="2963504"/>
                        </a:moveTo>
                        <a:lnTo>
                          <a:pt x="2826148" y="3071504"/>
                        </a:lnTo>
                        <a:lnTo>
                          <a:pt x="3042148" y="3071504"/>
                        </a:lnTo>
                        <a:lnTo>
                          <a:pt x="3042148" y="2963504"/>
                        </a:lnTo>
                        <a:close/>
                        <a:moveTo>
                          <a:pt x="890988" y="2963504"/>
                        </a:moveTo>
                        <a:lnTo>
                          <a:pt x="890988" y="3071504"/>
                        </a:lnTo>
                        <a:lnTo>
                          <a:pt x="1106988" y="3071504"/>
                        </a:lnTo>
                        <a:lnTo>
                          <a:pt x="1106988" y="2963504"/>
                        </a:lnTo>
                        <a:close/>
                        <a:moveTo>
                          <a:pt x="3528192" y="2954167"/>
                        </a:moveTo>
                        <a:lnTo>
                          <a:pt x="3528192" y="3062167"/>
                        </a:lnTo>
                        <a:lnTo>
                          <a:pt x="3744192" y="3062167"/>
                        </a:lnTo>
                        <a:lnTo>
                          <a:pt x="3744192" y="2954167"/>
                        </a:lnTo>
                        <a:close/>
                        <a:moveTo>
                          <a:pt x="198000" y="2954167"/>
                        </a:moveTo>
                        <a:lnTo>
                          <a:pt x="198000" y="3062167"/>
                        </a:lnTo>
                        <a:lnTo>
                          <a:pt x="414000" y="3062167"/>
                        </a:lnTo>
                        <a:lnTo>
                          <a:pt x="414000" y="2954167"/>
                        </a:lnTo>
                        <a:close/>
                        <a:moveTo>
                          <a:pt x="2070064" y="2803981"/>
                        </a:moveTo>
                        <a:lnTo>
                          <a:pt x="2070064" y="2911981"/>
                        </a:lnTo>
                        <a:lnTo>
                          <a:pt x="2286064" y="2911981"/>
                        </a:lnTo>
                        <a:lnTo>
                          <a:pt x="2286064" y="2803981"/>
                        </a:lnTo>
                        <a:close/>
                        <a:moveTo>
                          <a:pt x="1638016" y="2794644"/>
                        </a:moveTo>
                        <a:lnTo>
                          <a:pt x="1638016" y="2902644"/>
                        </a:lnTo>
                        <a:lnTo>
                          <a:pt x="1854016" y="2902644"/>
                        </a:lnTo>
                        <a:lnTo>
                          <a:pt x="1854016" y="2794644"/>
                        </a:lnTo>
                        <a:close/>
                        <a:moveTo>
                          <a:pt x="2826148" y="2720854"/>
                        </a:moveTo>
                        <a:lnTo>
                          <a:pt x="2826148" y="2828854"/>
                        </a:lnTo>
                        <a:lnTo>
                          <a:pt x="3042148" y="2828854"/>
                        </a:lnTo>
                        <a:lnTo>
                          <a:pt x="3042148" y="2720854"/>
                        </a:lnTo>
                        <a:close/>
                        <a:moveTo>
                          <a:pt x="890988" y="2720854"/>
                        </a:moveTo>
                        <a:lnTo>
                          <a:pt x="890988" y="2828854"/>
                        </a:lnTo>
                        <a:lnTo>
                          <a:pt x="1106988" y="2828854"/>
                        </a:lnTo>
                        <a:lnTo>
                          <a:pt x="1106988" y="2720854"/>
                        </a:lnTo>
                        <a:close/>
                        <a:moveTo>
                          <a:pt x="3528192" y="2711517"/>
                        </a:moveTo>
                        <a:lnTo>
                          <a:pt x="3528192" y="2819517"/>
                        </a:lnTo>
                        <a:lnTo>
                          <a:pt x="3744192" y="2819517"/>
                        </a:lnTo>
                        <a:lnTo>
                          <a:pt x="3744192" y="2711517"/>
                        </a:lnTo>
                        <a:close/>
                        <a:moveTo>
                          <a:pt x="198000" y="2711517"/>
                        </a:moveTo>
                        <a:lnTo>
                          <a:pt x="198000" y="2819517"/>
                        </a:lnTo>
                        <a:lnTo>
                          <a:pt x="414000" y="2819517"/>
                        </a:lnTo>
                        <a:lnTo>
                          <a:pt x="414000" y="2711517"/>
                        </a:lnTo>
                        <a:close/>
                        <a:moveTo>
                          <a:pt x="2070064" y="2561331"/>
                        </a:moveTo>
                        <a:lnTo>
                          <a:pt x="2070064" y="2669331"/>
                        </a:lnTo>
                        <a:lnTo>
                          <a:pt x="2286064" y="2669331"/>
                        </a:lnTo>
                        <a:lnTo>
                          <a:pt x="2286064" y="2561331"/>
                        </a:lnTo>
                        <a:close/>
                        <a:moveTo>
                          <a:pt x="1638016" y="2551994"/>
                        </a:moveTo>
                        <a:lnTo>
                          <a:pt x="1638016" y="2659994"/>
                        </a:lnTo>
                        <a:lnTo>
                          <a:pt x="1854016" y="2659994"/>
                        </a:lnTo>
                        <a:lnTo>
                          <a:pt x="1854016" y="2551994"/>
                        </a:lnTo>
                        <a:close/>
                        <a:moveTo>
                          <a:pt x="2826148" y="2478204"/>
                        </a:moveTo>
                        <a:lnTo>
                          <a:pt x="2826148" y="2586204"/>
                        </a:lnTo>
                        <a:lnTo>
                          <a:pt x="3042148" y="2586204"/>
                        </a:lnTo>
                        <a:lnTo>
                          <a:pt x="3042148" y="2478204"/>
                        </a:lnTo>
                        <a:close/>
                        <a:moveTo>
                          <a:pt x="890988" y="2478204"/>
                        </a:moveTo>
                        <a:lnTo>
                          <a:pt x="890988" y="2586204"/>
                        </a:lnTo>
                        <a:lnTo>
                          <a:pt x="1106988" y="2586204"/>
                        </a:lnTo>
                        <a:lnTo>
                          <a:pt x="1106988" y="2478204"/>
                        </a:lnTo>
                        <a:close/>
                        <a:moveTo>
                          <a:pt x="3528192" y="2468867"/>
                        </a:moveTo>
                        <a:lnTo>
                          <a:pt x="3528192" y="2576867"/>
                        </a:lnTo>
                        <a:lnTo>
                          <a:pt x="3744192" y="2576867"/>
                        </a:lnTo>
                        <a:lnTo>
                          <a:pt x="3744192" y="2468867"/>
                        </a:lnTo>
                        <a:close/>
                        <a:moveTo>
                          <a:pt x="198000" y="2468867"/>
                        </a:moveTo>
                        <a:lnTo>
                          <a:pt x="198000" y="2576867"/>
                        </a:lnTo>
                        <a:lnTo>
                          <a:pt x="414000" y="2576867"/>
                        </a:lnTo>
                        <a:lnTo>
                          <a:pt x="414000" y="2468867"/>
                        </a:lnTo>
                        <a:close/>
                        <a:moveTo>
                          <a:pt x="2070064" y="2318681"/>
                        </a:moveTo>
                        <a:lnTo>
                          <a:pt x="2070064" y="2426681"/>
                        </a:lnTo>
                        <a:lnTo>
                          <a:pt x="2286064" y="2426681"/>
                        </a:lnTo>
                        <a:lnTo>
                          <a:pt x="2286064" y="2318681"/>
                        </a:lnTo>
                        <a:close/>
                        <a:moveTo>
                          <a:pt x="1638016" y="2309344"/>
                        </a:moveTo>
                        <a:lnTo>
                          <a:pt x="1638016" y="2417344"/>
                        </a:lnTo>
                        <a:lnTo>
                          <a:pt x="1854016" y="2417344"/>
                        </a:lnTo>
                        <a:lnTo>
                          <a:pt x="1854016" y="2309344"/>
                        </a:lnTo>
                        <a:close/>
                        <a:moveTo>
                          <a:pt x="2826148" y="2235554"/>
                        </a:moveTo>
                        <a:lnTo>
                          <a:pt x="2826148" y="2343554"/>
                        </a:lnTo>
                        <a:lnTo>
                          <a:pt x="3042148" y="2343554"/>
                        </a:lnTo>
                        <a:lnTo>
                          <a:pt x="3042148" y="2235554"/>
                        </a:lnTo>
                        <a:close/>
                        <a:moveTo>
                          <a:pt x="890988" y="2235554"/>
                        </a:moveTo>
                        <a:lnTo>
                          <a:pt x="890988" y="2343554"/>
                        </a:lnTo>
                        <a:lnTo>
                          <a:pt x="1106988" y="2343554"/>
                        </a:lnTo>
                        <a:lnTo>
                          <a:pt x="1106988" y="2235554"/>
                        </a:lnTo>
                        <a:close/>
                        <a:moveTo>
                          <a:pt x="3528192" y="2226217"/>
                        </a:moveTo>
                        <a:lnTo>
                          <a:pt x="3528192" y="2334217"/>
                        </a:lnTo>
                        <a:lnTo>
                          <a:pt x="3744192" y="2334217"/>
                        </a:lnTo>
                        <a:lnTo>
                          <a:pt x="3744192" y="2226217"/>
                        </a:lnTo>
                        <a:close/>
                        <a:moveTo>
                          <a:pt x="198000" y="2226217"/>
                        </a:moveTo>
                        <a:lnTo>
                          <a:pt x="198000" y="2334217"/>
                        </a:lnTo>
                        <a:lnTo>
                          <a:pt x="414000" y="2334217"/>
                        </a:lnTo>
                        <a:lnTo>
                          <a:pt x="414000" y="2226217"/>
                        </a:lnTo>
                        <a:close/>
                        <a:moveTo>
                          <a:pt x="2070064" y="2076031"/>
                        </a:moveTo>
                        <a:lnTo>
                          <a:pt x="2070064" y="2184031"/>
                        </a:lnTo>
                        <a:lnTo>
                          <a:pt x="2286064" y="2184031"/>
                        </a:lnTo>
                        <a:lnTo>
                          <a:pt x="2286064" y="2076031"/>
                        </a:lnTo>
                        <a:close/>
                        <a:moveTo>
                          <a:pt x="1638016" y="2066694"/>
                        </a:moveTo>
                        <a:lnTo>
                          <a:pt x="1638016" y="2174694"/>
                        </a:lnTo>
                        <a:lnTo>
                          <a:pt x="1854016" y="2174694"/>
                        </a:lnTo>
                        <a:lnTo>
                          <a:pt x="1854016" y="2066694"/>
                        </a:lnTo>
                        <a:close/>
                        <a:moveTo>
                          <a:pt x="2826148" y="1992904"/>
                        </a:moveTo>
                        <a:lnTo>
                          <a:pt x="2826148" y="2100904"/>
                        </a:lnTo>
                        <a:lnTo>
                          <a:pt x="3042148" y="2100904"/>
                        </a:lnTo>
                        <a:lnTo>
                          <a:pt x="3042148" y="1992904"/>
                        </a:lnTo>
                        <a:close/>
                        <a:moveTo>
                          <a:pt x="890988" y="1992904"/>
                        </a:moveTo>
                        <a:lnTo>
                          <a:pt x="890988" y="2100904"/>
                        </a:lnTo>
                        <a:lnTo>
                          <a:pt x="1106988" y="2100904"/>
                        </a:lnTo>
                        <a:lnTo>
                          <a:pt x="1106988" y="1992904"/>
                        </a:lnTo>
                        <a:close/>
                        <a:moveTo>
                          <a:pt x="3528192" y="1983567"/>
                        </a:moveTo>
                        <a:lnTo>
                          <a:pt x="3528192" y="2091567"/>
                        </a:lnTo>
                        <a:lnTo>
                          <a:pt x="3744192" y="2091567"/>
                        </a:lnTo>
                        <a:lnTo>
                          <a:pt x="3744192" y="1983567"/>
                        </a:lnTo>
                        <a:close/>
                        <a:moveTo>
                          <a:pt x="198000" y="1983567"/>
                        </a:moveTo>
                        <a:lnTo>
                          <a:pt x="198000" y="2091567"/>
                        </a:lnTo>
                        <a:lnTo>
                          <a:pt x="414000" y="2091567"/>
                        </a:lnTo>
                        <a:lnTo>
                          <a:pt x="414000" y="1983567"/>
                        </a:lnTo>
                        <a:close/>
                        <a:moveTo>
                          <a:pt x="2070064" y="1833381"/>
                        </a:moveTo>
                        <a:lnTo>
                          <a:pt x="2070064" y="1941381"/>
                        </a:lnTo>
                        <a:lnTo>
                          <a:pt x="2286064" y="1941381"/>
                        </a:lnTo>
                        <a:lnTo>
                          <a:pt x="2286064" y="1833381"/>
                        </a:lnTo>
                        <a:close/>
                        <a:moveTo>
                          <a:pt x="1638016" y="1824044"/>
                        </a:moveTo>
                        <a:lnTo>
                          <a:pt x="1638016" y="1932044"/>
                        </a:lnTo>
                        <a:lnTo>
                          <a:pt x="1854016" y="1932044"/>
                        </a:lnTo>
                        <a:lnTo>
                          <a:pt x="1854016" y="1824044"/>
                        </a:lnTo>
                        <a:close/>
                        <a:moveTo>
                          <a:pt x="2826148" y="1750254"/>
                        </a:moveTo>
                        <a:lnTo>
                          <a:pt x="2826148" y="1858254"/>
                        </a:lnTo>
                        <a:lnTo>
                          <a:pt x="3042148" y="1858254"/>
                        </a:lnTo>
                        <a:lnTo>
                          <a:pt x="3042148" y="1750254"/>
                        </a:lnTo>
                        <a:close/>
                        <a:moveTo>
                          <a:pt x="890988" y="1750254"/>
                        </a:moveTo>
                        <a:lnTo>
                          <a:pt x="890988" y="1858254"/>
                        </a:lnTo>
                        <a:lnTo>
                          <a:pt x="1106988" y="1858254"/>
                        </a:lnTo>
                        <a:lnTo>
                          <a:pt x="1106988" y="1750254"/>
                        </a:lnTo>
                        <a:close/>
                        <a:moveTo>
                          <a:pt x="3528192" y="1740917"/>
                        </a:moveTo>
                        <a:lnTo>
                          <a:pt x="3528192" y="1848917"/>
                        </a:lnTo>
                        <a:lnTo>
                          <a:pt x="3744192" y="1848917"/>
                        </a:lnTo>
                        <a:lnTo>
                          <a:pt x="3744192" y="1740917"/>
                        </a:lnTo>
                        <a:close/>
                        <a:moveTo>
                          <a:pt x="198000" y="1740917"/>
                        </a:moveTo>
                        <a:lnTo>
                          <a:pt x="198000" y="1848917"/>
                        </a:lnTo>
                        <a:lnTo>
                          <a:pt x="414000" y="1848917"/>
                        </a:lnTo>
                        <a:lnTo>
                          <a:pt x="414000" y="1740917"/>
                        </a:lnTo>
                        <a:close/>
                        <a:moveTo>
                          <a:pt x="2070064" y="1590731"/>
                        </a:moveTo>
                        <a:lnTo>
                          <a:pt x="2070064" y="1698731"/>
                        </a:lnTo>
                        <a:lnTo>
                          <a:pt x="2286064" y="1698731"/>
                        </a:lnTo>
                        <a:lnTo>
                          <a:pt x="2286064" y="1590731"/>
                        </a:lnTo>
                        <a:close/>
                        <a:moveTo>
                          <a:pt x="1638016" y="1581394"/>
                        </a:moveTo>
                        <a:lnTo>
                          <a:pt x="1638016" y="1689394"/>
                        </a:lnTo>
                        <a:lnTo>
                          <a:pt x="1854016" y="1689394"/>
                        </a:lnTo>
                        <a:lnTo>
                          <a:pt x="1854016" y="1581394"/>
                        </a:lnTo>
                        <a:close/>
                        <a:moveTo>
                          <a:pt x="3330192" y="1507604"/>
                        </a:moveTo>
                        <a:lnTo>
                          <a:pt x="3942192" y="1507604"/>
                        </a:lnTo>
                        <a:lnTo>
                          <a:pt x="3942192" y="3931865"/>
                        </a:lnTo>
                        <a:lnTo>
                          <a:pt x="3330192" y="3931865"/>
                        </a:lnTo>
                        <a:close/>
                        <a:moveTo>
                          <a:pt x="2826148" y="1507604"/>
                        </a:moveTo>
                        <a:lnTo>
                          <a:pt x="2826148" y="1615604"/>
                        </a:lnTo>
                        <a:lnTo>
                          <a:pt x="3042148" y="1615604"/>
                        </a:lnTo>
                        <a:lnTo>
                          <a:pt x="3042148" y="1507604"/>
                        </a:lnTo>
                        <a:close/>
                        <a:moveTo>
                          <a:pt x="890988" y="1507604"/>
                        </a:moveTo>
                        <a:lnTo>
                          <a:pt x="890988" y="1615604"/>
                        </a:lnTo>
                        <a:lnTo>
                          <a:pt x="1106988" y="1615604"/>
                        </a:lnTo>
                        <a:lnTo>
                          <a:pt x="1106988" y="1507604"/>
                        </a:lnTo>
                        <a:close/>
                        <a:moveTo>
                          <a:pt x="0" y="1507604"/>
                        </a:moveTo>
                        <a:lnTo>
                          <a:pt x="612000" y="1507604"/>
                        </a:lnTo>
                        <a:lnTo>
                          <a:pt x="612000" y="3931865"/>
                        </a:lnTo>
                        <a:lnTo>
                          <a:pt x="0" y="3931865"/>
                        </a:lnTo>
                        <a:close/>
                        <a:moveTo>
                          <a:pt x="2070064" y="1348081"/>
                        </a:moveTo>
                        <a:lnTo>
                          <a:pt x="2070064" y="1456081"/>
                        </a:lnTo>
                        <a:lnTo>
                          <a:pt x="2286064" y="1456081"/>
                        </a:lnTo>
                        <a:lnTo>
                          <a:pt x="2286064" y="1348081"/>
                        </a:lnTo>
                        <a:close/>
                        <a:moveTo>
                          <a:pt x="1638016" y="1338744"/>
                        </a:moveTo>
                        <a:lnTo>
                          <a:pt x="1638016" y="1446744"/>
                        </a:lnTo>
                        <a:lnTo>
                          <a:pt x="1854016" y="1446744"/>
                        </a:lnTo>
                        <a:lnTo>
                          <a:pt x="1854016" y="1338744"/>
                        </a:lnTo>
                        <a:close/>
                        <a:moveTo>
                          <a:pt x="2628148" y="1267865"/>
                        </a:moveTo>
                        <a:lnTo>
                          <a:pt x="3240148" y="1267865"/>
                        </a:lnTo>
                        <a:lnTo>
                          <a:pt x="3240148" y="3931865"/>
                        </a:lnTo>
                        <a:lnTo>
                          <a:pt x="2628148" y="3931865"/>
                        </a:lnTo>
                        <a:close/>
                        <a:moveTo>
                          <a:pt x="692988" y="1267865"/>
                        </a:moveTo>
                        <a:lnTo>
                          <a:pt x="1304988" y="1267865"/>
                        </a:lnTo>
                        <a:lnTo>
                          <a:pt x="1304988" y="3931865"/>
                        </a:lnTo>
                        <a:lnTo>
                          <a:pt x="692988" y="3931865"/>
                        </a:lnTo>
                        <a:close/>
                        <a:moveTo>
                          <a:pt x="2070064" y="1105431"/>
                        </a:moveTo>
                        <a:lnTo>
                          <a:pt x="2070064" y="1213431"/>
                        </a:lnTo>
                        <a:lnTo>
                          <a:pt x="2286064" y="1213431"/>
                        </a:lnTo>
                        <a:lnTo>
                          <a:pt x="2286064" y="1105431"/>
                        </a:lnTo>
                        <a:close/>
                        <a:moveTo>
                          <a:pt x="1638016" y="1096094"/>
                        </a:moveTo>
                        <a:lnTo>
                          <a:pt x="1638016" y="1204094"/>
                        </a:lnTo>
                        <a:lnTo>
                          <a:pt x="1854016" y="1204094"/>
                        </a:lnTo>
                        <a:lnTo>
                          <a:pt x="1854016" y="1096094"/>
                        </a:lnTo>
                        <a:close/>
                        <a:moveTo>
                          <a:pt x="2070064" y="862781"/>
                        </a:moveTo>
                        <a:lnTo>
                          <a:pt x="2070064" y="970781"/>
                        </a:lnTo>
                        <a:lnTo>
                          <a:pt x="2286064" y="970781"/>
                        </a:lnTo>
                        <a:lnTo>
                          <a:pt x="2286064" y="862781"/>
                        </a:lnTo>
                        <a:close/>
                        <a:moveTo>
                          <a:pt x="1638016" y="853444"/>
                        </a:moveTo>
                        <a:lnTo>
                          <a:pt x="1638016" y="961444"/>
                        </a:lnTo>
                        <a:lnTo>
                          <a:pt x="1854016" y="961444"/>
                        </a:lnTo>
                        <a:lnTo>
                          <a:pt x="1854016" y="853444"/>
                        </a:lnTo>
                        <a:close/>
                        <a:moveTo>
                          <a:pt x="1883174" y="0"/>
                        </a:moveTo>
                        <a:lnTo>
                          <a:pt x="2040907" y="0"/>
                        </a:lnTo>
                        <a:lnTo>
                          <a:pt x="2040907" y="355600"/>
                        </a:lnTo>
                        <a:lnTo>
                          <a:pt x="2178064" y="355600"/>
                        </a:lnTo>
                        <a:lnTo>
                          <a:pt x="2178064" y="596007"/>
                        </a:lnTo>
                        <a:lnTo>
                          <a:pt x="2538104" y="596007"/>
                        </a:lnTo>
                        <a:lnTo>
                          <a:pt x="2538104" y="3931865"/>
                        </a:lnTo>
                        <a:lnTo>
                          <a:pt x="2142040" y="3931865"/>
                        </a:lnTo>
                        <a:lnTo>
                          <a:pt x="2142040" y="3291036"/>
                        </a:lnTo>
                        <a:lnTo>
                          <a:pt x="1782040" y="3291036"/>
                        </a:lnTo>
                        <a:lnTo>
                          <a:pt x="1782040" y="3931865"/>
                        </a:lnTo>
                        <a:lnTo>
                          <a:pt x="1385976" y="3931865"/>
                        </a:lnTo>
                        <a:lnTo>
                          <a:pt x="1385976" y="596007"/>
                        </a:lnTo>
                        <a:lnTo>
                          <a:pt x="1746016" y="596007"/>
                        </a:lnTo>
                        <a:lnTo>
                          <a:pt x="1746016" y="355600"/>
                        </a:lnTo>
                        <a:lnTo>
                          <a:pt x="1883174" y="35560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3" name="Right Triangle 13">
                    <a:extLst>
                      <a:ext uri="{FF2B5EF4-FFF2-40B4-BE49-F238E27FC236}">
                        <a16:creationId xmlns:a16="http://schemas.microsoft.com/office/drawing/2014/main" xmlns="" id="{8A1A63FF-F5F4-93F9-7270-8E5B74694840}"/>
                      </a:ext>
                    </a:extLst>
                  </p:cNvPr>
                  <p:cNvSpPr/>
                  <p:nvPr/>
                </p:nvSpPr>
                <p:spPr>
                  <a:xfrm>
                    <a:off x="1823542" y="1617134"/>
                    <a:ext cx="504056" cy="504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4" name="Rectangle 24">
                    <a:extLst>
                      <a:ext uri="{FF2B5EF4-FFF2-40B4-BE49-F238E27FC236}">
                        <a16:creationId xmlns:a16="http://schemas.microsoft.com/office/drawing/2014/main" xmlns="" id="{5C594601-3995-8DB8-C703-0C552FB57B3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0700000">
                    <a:off x="2300573" y="1797574"/>
                    <a:ext cx="456968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5" name="Rectangle 41">
                    <a:extLst>
                      <a:ext uri="{FF2B5EF4-FFF2-40B4-BE49-F238E27FC236}">
                        <a16:creationId xmlns:a16="http://schemas.microsoft.com/office/drawing/2014/main" xmlns="" id="{CD2A89FA-2C63-3158-0D8F-CE7E16DB4242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19192674">
                    <a:off x="926950" y="2109352"/>
                    <a:ext cx="360000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6" name="Isosceles Triangle 3">
                    <a:extLst>
                      <a:ext uri="{FF2B5EF4-FFF2-40B4-BE49-F238E27FC236}">
                        <a16:creationId xmlns:a16="http://schemas.microsoft.com/office/drawing/2014/main" xmlns="" id="{0099263E-3D73-1447-6A27-50E7CFA40E1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229245">
                    <a:off x="2616513" y="2030577"/>
                    <a:ext cx="359661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grpSp>
              <p:nvGrpSpPr>
                <p:cNvPr id="53" name="Group 52">
                  <a:extLst>
                    <a:ext uri="{FF2B5EF4-FFF2-40B4-BE49-F238E27FC236}">
                      <a16:creationId xmlns:a16="http://schemas.microsoft.com/office/drawing/2014/main" xmlns="" id="{813270B5-17AC-3AD6-46E1-ABB5650232BC}"/>
                    </a:ext>
                  </a:extLst>
                </p:cNvPr>
                <p:cNvGrpSpPr/>
                <p:nvPr/>
              </p:nvGrpSpPr>
              <p:grpSpPr>
                <a:xfrm rot="4990866">
                  <a:off x="2464466" y="2788531"/>
                  <a:ext cx="2049224" cy="852218"/>
                  <a:chOff x="926950" y="1617134"/>
                  <a:chExt cx="2049224" cy="852218"/>
                </a:xfrm>
                <a:grpFill/>
              </p:grpSpPr>
              <p:sp>
                <p:nvSpPr>
                  <p:cNvPr id="67" name="Rectangle 14">
                    <a:extLst>
                      <a:ext uri="{FF2B5EF4-FFF2-40B4-BE49-F238E27FC236}">
                        <a16:creationId xmlns:a16="http://schemas.microsoft.com/office/drawing/2014/main" xmlns="" id="{0A3D4462-D4F1-C887-0EDC-369CE989C0D9}"/>
                      </a:ext>
                    </a:extLst>
                  </p:cNvPr>
                  <p:cNvSpPr/>
                  <p:nvPr/>
                </p:nvSpPr>
                <p:spPr>
                  <a:xfrm rot="19949266">
                    <a:off x="1199615" y="1717912"/>
                    <a:ext cx="531261" cy="5312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2192" h="3931865">
                        <a:moveTo>
                          <a:pt x="2826148" y="3448804"/>
                        </a:moveTo>
                        <a:lnTo>
                          <a:pt x="2826148" y="3556804"/>
                        </a:lnTo>
                        <a:lnTo>
                          <a:pt x="3042148" y="3556804"/>
                        </a:lnTo>
                        <a:lnTo>
                          <a:pt x="3042148" y="3448804"/>
                        </a:lnTo>
                        <a:close/>
                        <a:moveTo>
                          <a:pt x="890988" y="3448804"/>
                        </a:moveTo>
                        <a:lnTo>
                          <a:pt x="890988" y="3556804"/>
                        </a:lnTo>
                        <a:lnTo>
                          <a:pt x="1106988" y="3556804"/>
                        </a:lnTo>
                        <a:lnTo>
                          <a:pt x="1106988" y="3448804"/>
                        </a:lnTo>
                        <a:close/>
                        <a:moveTo>
                          <a:pt x="3528192" y="3439467"/>
                        </a:moveTo>
                        <a:lnTo>
                          <a:pt x="3528192" y="3547467"/>
                        </a:lnTo>
                        <a:lnTo>
                          <a:pt x="3744192" y="3547467"/>
                        </a:lnTo>
                        <a:lnTo>
                          <a:pt x="3744192" y="3439467"/>
                        </a:lnTo>
                        <a:close/>
                        <a:moveTo>
                          <a:pt x="198000" y="3439467"/>
                        </a:moveTo>
                        <a:lnTo>
                          <a:pt x="198000" y="3547467"/>
                        </a:lnTo>
                        <a:lnTo>
                          <a:pt x="414000" y="3547467"/>
                        </a:lnTo>
                        <a:lnTo>
                          <a:pt x="414000" y="3439467"/>
                        </a:lnTo>
                        <a:close/>
                        <a:moveTo>
                          <a:pt x="2826148" y="3206154"/>
                        </a:moveTo>
                        <a:lnTo>
                          <a:pt x="2826148" y="3314154"/>
                        </a:lnTo>
                        <a:lnTo>
                          <a:pt x="3042148" y="3314154"/>
                        </a:lnTo>
                        <a:lnTo>
                          <a:pt x="3042148" y="3206154"/>
                        </a:lnTo>
                        <a:close/>
                        <a:moveTo>
                          <a:pt x="890988" y="3206154"/>
                        </a:moveTo>
                        <a:lnTo>
                          <a:pt x="890988" y="3314154"/>
                        </a:lnTo>
                        <a:lnTo>
                          <a:pt x="1106988" y="3314154"/>
                        </a:lnTo>
                        <a:lnTo>
                          <a:pt x="1106988" y="3206154"/>
                        </a:lnTo>
                        <a:close/>
                        <a:moveTo>
                          <a:pt x="3528192" y="3196817"/>
                        </a:moveTo>
                        <a:lnTo>
                          <a:pt x="3528192" y="3304817"/>
                        </a:lnTo>
                        <a:lnTo>
                          <a:pt x="3744192" y="3304817"/>
                        </a:lnTo>
                        <a:lnTo>
                          <a:pt x="3744192" y="3196817"/>
                        </a:lnTo>
                        <a:close/>
                        <a:moveTo>
                          <a:pt x="198000" y="3196817"/>
                        </a:moveTo>
                        <a:lnTo>
                          <a:pt x="198000" y="3304817"/>
                        </a:lnTo>
                        <a:lnTo>
                          <a:pt x="414000" y="3304817"/>
                        </a:lnTo>
                        <a:lnTo>
                          <a:pt x="414000" y="3196817"/>
                        </a:lnTo>
                        <a:close/>
                        <a:moveTo>
                          <a:pt x="2070064" y="3046635"/>
                        </a:moveTo>
                        <a:lnTo>
                          <a:pt x="2070064" y="3154635"/>
                        </a:lnTo>
                        <a:lnTo>
                          <a:pt x="2286064" y="3154635"/>
                        </a:lnTo>
                        <a:lnTo>
                          <a:pt x="2286064" y="3046635"/>
                        </a:lnTo>
                        <a:close/>
                        <a:moveTo>
                          <a:pt x="1638016" y="3037298"/>
                        </a:moveTo>
                        <a:lnTo>
                          <a:pt x="1638016" y="3145298"/>
                        </a:lnTo>
                        <a:lnTo>
                          <a:pt x="1854016" y="3145298"/>
                        </a:lnTo>
                        <a:lnTo>
                          <a:pt x="1854016" y="3037298"/>
                        </a:lnTo>
                        <a:close/>
                        <a:moveTo>
                          <a:pt x="2826148" y="2963504"/>
                        </a:moveTo>
                        <a:lnTo>
                          <a:pt x="2826148" y="3071504"/>
                        </a:lnTo>
                        <a:lnTo>
                          <a:pt x="3042148" y="3071504"/>
                        </a:lnTo>
                        <a:lnTo>
                          <a:pt x="3042148" y="2963504"/>
                        </a:lnTo>
                        <a:close/>
                        <a:moveTo>
                          <a:pt x="890988" y="2963504"/>
                        </a:moveTo>
                        <a:lnTo>
                          <a:pt x="890988" y="3071504"/>
                        </a:lnTo>
                        <a:lnTo>
                          <a:pt x="1106988" y="3071504"/>
                        </a:lnTo>
                        <a:lnTo>
                          <a:pt x="1106988" y="2963504"/>
                        </a:lnTo>
                        <a:close/>
                        <a:moveTo>
                          <a:pt x="3528192" y="2954167"/>
                        </a:moveTo>
                        <a:lnTo>
                          <a:pt x="3528192" y="3062167"/>
                        </a:lnTo>
                        <a:lnTo>
                          <a:pt x="3744192" y="3062167"/>
                        </a:lnTo>
                        <a:lnTo>
                          <a:pt x="3744192" y="2954167"/>
                        </a:lnTo>
                        <a:close/>
                        <a:moveTo>
                          <a:pt x="198000" y="2954167"/>
                        </a:moveTo>
                        <a:lnTo>
                          <a:pt x="198000" y="3062167"/>
                        </a:lnTo>
                        <a:lnTo>
                          <a:pt x="414000" y="3062167"/>
                        </a:lnTo>
                        <a:lnTo>
                          <a:pt x="414000" y="2954167"/>
                        </a:lnTo>
                        <a:close/>
                        <a:moveTo>
                          <a:pt x="2070064" y="2803981"/>
                        </a:moveTo>
                        <a:lnTo>
                          <a:pt x="2070064" y="2911981"/>
                        </a:lnTo>
                        <a:lnTo>
                          <a:pt x="2286064" y="2911981"/>
                        </a:lnTo>
                        <a:lnTo>
                          <a:pt x="2286064" y="2803981"/>
                        </a:lnTo>
                        <a:close/>
                        <a:moveTo>
                          <a:pt x="1638016" y="2794644"/>
                        </a:moveTo>
                        <a:lnTo>
                          <a:pt x="1638016" y="2902644"/>
                        </a:lnTo>
                        <a:lnTo>
                          <a:pt x="1854016" y="2902644"/>
                        </a:lnTo>
                        <a:lnTo>
                          <a:pt x="1854016" y="2794644"/>
                        </a:lnTo>
                        <a:close/>
                        <a:moveTo>
                          <a:pt x="2826148" y="2720854"/>
                        </a:moveTo>
                        <a:lnTo>
                          <a:pt x="2826148" y="2828854"/>
                        </a:lnTo>
                        <a:lnTo>
                          <a:pt x="3042148" y="2828854"/>
                        </a:lnTo>
                        <a:lnTo>
                          <a:pt x="3042148" y="2720854"/>
                        </a:lnTo>
                        <a:close/>
                        <a:moveTo>
                          <a:pt x="890988" y="2720854"/>
                        </a:moveTo>
                        <a:lnTo>
                          <a:pt x="890988" y="2828854"/>
                        </a:lnTo>
                        <a:lnTo>
                          <a:pt x="1106988" y="2828854"/>
                        </a:lnTo>
                        <a:lnTo>
                          <a:pt x="1106988" y="2720854"/>
                        </a:lnTo>
                        <a:close/>
                        <a:moveTo>
                          <a:pt x="3528192" y="2711517"/>
                        </a:moveTo>
                        <a:lnTo>
                          <a:pt x="3528192" y="2819517"/>
                        </a:lnTo>
                        <a:lnTo>
                          <a:pt x="3744192" y="2819517"/>
                        </a:lnTo>
                        <a:lnTo>
                          <a:pt x="3744192" y="2711517"/>
                        </a:lnTo>
                        <a:close/>
                        <a:moveTo>
                          <a:pt x="198000" y="2711517"/>
                        </a:moveTo>
                        <a:lnTo>
                          <a:pt x="198000" y="2819517"/>
                        </a:lnTo>
                        <a:lnTo>
                          <a:pt x="414000" y="2819517"/>
                        </a:lnTo>
                        <a:lnTo>
                          <a:pt x="414000" y="2711517"/>
                        </a:lnTo>
                        <a:close/>
                        <a:moveTo>
                          <a:pt x="2070064" y="2561331"/>
                        </a:moveTo>
                        <a:lnTo>
                          <a:pt x="2070064" y="2669331"/>
                        </a:lnTo>
                        <a:lnTo>
                          <a:pt x="2286064" y="2669331"/>
                        </a:lnTo>
                        <a:lnTo>
                          <a:pt x="2286064" y="2561331"/>
                        </a:lnTo>
                        <a:close/>
                        <a:moveTo>
                          <a:pt x="1638016" y="2551994"/>
                        </a:moveTo>
                        <a:lnTo>
                          <a:pt x="1638016" y="2659994"/>
                        </a:lnTo>
                        <a:lnTo>
                          <a:pt x="1854016" y="2659994"/>
                        </a:lnTo>
                        <a:lnTo>
                          <a:pt x="1854016" y="2551994"/>
                        </a:lnTo>
                        <a:close/>
                        <a:moveTo>
                          <a:pt x="2826148" y="2478204"/>
                        </a:moveTo>
                        <a:lnTo>
                          <a:pt x="2826148" y="2586204"/>
                        </a:lnTo>
                        <a:lnTo>
                          <a:pt x="3042148" y="2586204"/>
                        </a:lnTo>
                        <a:lnTo>
                          <a:pt x="3042148" y="2478204"/>
                        </a:lnTo>
                        <a:close/>
                        <a:moveTo>
                          <a:pt x="890988" y="2478204"/>
                        </a:moveTo>
                        <a:lnTo>
                          <a:pt x="890988" y="2586204"/>
                        </a:lnTo>
                        <a:lnTo>
                          <a:pt x="1106988" y="2586204"/>
                        </a:lnTo>
                        <a:lnTo>
                          <a:pt x="1106988" y="2478204"/>
                        </a:lnTo>
                        <a:close/>
                        <a:moveTo>
                          <a:pt x="3528192" y="2468867"/>
                        </a:moveTo>
                        <a:lnTo>
                          <a:pt x="3528192" y="2576867"/>
                        </a:lnTo>
                        <a:lnTo>
                          <a:pt x="3744192" y="2576867"/>
                        </a:lnTo>
                        <a:lnTo>
                          <a:pt x="3744192" y="2468867"/>
                        </a:lnTo>
                        <a:close/>
                        <a:moveTo>
                          <a:pt x="198000" y="2468867"/>
                        </a:moveTo>
                        <a:lnTo>
                          <a:pt x="198000" y="2576867"/>
                        </a:lnTo>
                        <a:lnTo>
                          <a:pt x="414000" y="2576867"/>
                        </a:lnTo>
                        <a:lnTo>
                          <a:pt x="414000" y="2468867"/>
                        </a:lnTo>
                        <a:close/>
                        <a:moveTo>
                          <a:pt x="2070064" y="2318681"/>
                        </a:moveTo>
                        <a:lnTo>
                          <a:pt x="2070064" y="2426681"/>
                        </a:lnTo>
                        <a:lnTo>
                          <a:pt x="2286064" y="2426681"/>
                        </a:lnTo>
                        <a:lnTo>
                          <a:pt x="2286064" y="2318681"/>
                        </a:lnTo>
                        <a:close/>
                        <a:moveTo>
                          <a:pt x="1638016" y="2309344"/>
                        </a:moveTo>
                        <a:lnTo>
                          <a:pt x="1638016" y="2417344"/>
                        </a:lnTo>
                        <a:lnTo>
                          <a:pt x="1854016" y="2417344"/>
                        </a:lnTo>
                        <a:lnTo>
                          <a:pt x="1854016" y="2309344"/>
                        </a:lnTo>
                        <a:close/>
                        <a:moveTo>
                          <a:pt x="2826148" y="2235554"/>
                        </a:moveTo>
                        <a:lnTo>
                          <a:pt x="2826148" y="2343554"/>
                        </a:lnTo>
                        <a:lnTo>
                          <a:pt x="3042148" y="2343554"/>
                        </a:lnTo>
                        <a:lnTo>
                          <a:pt x="3042148" y="2235554"/>
                        </a:lnTo>
                        <a:close/>
                        <a:moveTo>
                          <a:pt x="890988" y="2235554"/>
                        </a:moveTo>
                        <a:lnTo>
                          <a:pt x="890988" y="2343554"/>
                        </a:lnTo>
                        <a:lnTo>
                          <a:pt x="1106988" y="2343554"/>
                        </a:lnTo>
                        <a:lnTo>
                          <a:pt x="1106988" y="2235554"/>
                        </a:lnTo>
                        <a:close/>
                        <a:moveTo>
                          <a:pt x="3528192" y="2226217"/>
                        </a:moveTo>
                        <a:lnTo>
                          <a:pt x="3528192" y="2334217"/>
                        </a:lnTo>
                        <a:lnTo>
                          <a:pt x="3744192" y="2334217"/>
                        </a:lnTo>
                        <a:lnTo>
                          <a:pt x="3744192" y="2226217"/>
                        </a:lnTo>
                        <a:close/>
                        <a:moveTo>
                          <a:pt x="198000" y="2226217"/>
                        </a:moveTo>
                        <a:lnTo>
                          <a:pt x="198000" y="2334217"/>
                        </a:lnTo>
                        <a:lnTo>
                          <a:pt x="414000" y="2334217"/>
                        </a:lnTo>
                        <a:lnTo>
                          <a:pt x="414000" y="2226217"/>
                        </a:lnTo>
                        <a:close/>
                        <a:moveTo>
                          <a:pt x="2070064" y="2076031"/>
                        </a:moveTo>
                        <a:lnTo>
                          <a:pt x="2070064" y="2184031"/>
                        </a:lnTo>
                        <a:lnTo>
                          <a:pt x="2286064" y="2184031"/>
                        </a:lnTo>
                        <a:lnTo>
                          <a:pt x="2286064" y="2076031"/>
                        </a:lnTo>
                        <a:close/>
                        <a:moveTo>
                          <a:pt x="1638016" y="2066694"/>
                        </a:moveTo>
                        <a:lnTo>
                          <a:pt x="1638016" y="2174694"/>
                        </a:lnTo>
                        <a:lnTo>
                          <a:pt x="1854016" y="2174694"/>
                        </a:lnTo>
                        <a:lnTo>
                          <a:pt x="1854016" y="2066694"/>
                        </a:lnTo>
                        <a:close/>
                        <a:moveTo>
                          <a:pt x="2826148" y="1992904"/>
                        </a:moveTo>
                        <a:lnTo>
                          <a:pt x="2826148" y="2100904"/>
                        </a:lnTo>
                        <a:lnTo>
                          <a:pt x="3042148" y="2100904"/>
                        </a:lnTo>
                        <a:lnTo>
                          <a:pt x="3042148" y="1992904"/>
                        </a:lnTo>
                        <a:close/>
                        <a:moveTo>
                          <a:pt x="890988" y="1992904"/>
                        </a:moveTo>
                        <a:lnTo>
                          <a:pt x="890988" y="2100904"/>
                        </a:lnTo>
                        <a:lnTo>
                          <a:pt x="1106988" y="2100904"/>
                        </a:lnTo>
                        <a:lnTo>
                          <a:pt x="1106988" y="1992904"/>
                        </a:lnTo>
                        <a:close/>
                        <a:moveTo>
                          <a:pt x="3528192" y="1983567"/>
                        </a:moveTo>
                        <a:lnTo>
                          <a:pt x="3528192" y="2091567"/>
                        </a:lnTo>
                        <a:lnTo>
                          <a:pt x="3744192" y="2091567"/>
                        </a:lnTo>
                        <a:lnTo>
                          <a:pt x="3744192" y="1983567"/>
                        </a:lnTo>
                        <a:close/>
                        <a:moveTo>
                          <a:pt x="198000" y="1983567"/>
                        </a:moveTo>
                        <a:lnTo>
                          <a:pt x="198000" y="2091567"/>
                        </a:lnTo>
                        <a:lnTo>
                          <a:pt x="414000" y="2091567"/>
                        </a:lnTo>
                        <a:lnTo>
                          <a:pt x="414000" y="1983567"/>
                        </a:lnTo>
                        <a:close/>
                        <a:moveTo>
                          <a:pt x="2070064" y="1833381"/>
                        </a:moveTo>
                        <a:lnTo>
                          <a:pt x="2070064" y="1941381"/>
                        </a:lnTo>
                        <a:lnTo>
                          <a:pt x="2286064" y="1941381"/>
                        </a:lnTo>
                        <a:lnTo>
                          <a:pt x="2286064" y="1833381"/>
                        </a:lnTo>
                        <a:close/>
                        <a:moveTo>
                          <a:pt x="1638016" y="1824044"/>
                        </a:moveTo>
                        <a:lnTo>
                          <a:pt x="1638016" y="1932044"/>
                        </a:lnTo>
                        <a:lnTo>
                          <a:pt x="1854016" y="1932044"/>
                        </a:lnTo>
                        <a:lnTo>
                          <a:pt x="1854016" y="1824044"/>
                        </a:lnTo>
                        <a:close/>
                        <a:moveTo>
                          <a:pt x="2826148" y="1750254"/>
                        </a:moveTo>
                        <a:lnTo>
                          <a:pt x="2826148" y="1858254"/>
                        </a:lnTo>
                        <a:lnTo>
                          <a:pt x="3042148" y="1858254"/>
                        </a:lnTo>
                        <a:lnTo>
                          <a:pt x="3042148" y="1750254"/>
                        </a:lnTo>
                        <a:close/>
                        <a:moveTo>
                          <a:pt x="890988" y="1750254"/>
                        </a:moveTo>
                        <a:lnTo>
                          <a:pt x="890988" y="1858254"/>
                        </a:lnTo>
                        <a:lnTo>
                          <a:pt x="1106988" y="1858254"/>
                        </a:lnTo>
                        <a:lnTo>
                          <a:pt x="1106988" y="1750254"/>
                        </a:lnTo>
                        <a:close/>
                        <a:moveTo>
                          <a:pt x="3528192" y="1740917"/>
                        </a:moveTo>
                        <a:lnTo>
                          <a:pt x="3528192" y="1848917"/>
                        </a:lnTo>
                        <a:lnTo>
                          <a:pt x="3744192" y="1848917"/>
                        </a:lnTo>
                        <a:lnTo>
                          <a:pt x="3744192" y="1740917"/>
                        </a:lnTo>
                        <a:close/>
                        <a:moveTo>
                          <a:pt x="198000" y="1740917"/>
                        </a:moveTo>
                        <a:lnTo>
                          <a:pt x="198000" y="1848917"/>
                        </a:lnTo>
                        <a:lnTo>
                          <a:pt x="414000" y="1848917"/>
                        </a:lnTo>
                        <a:lnTo>
                          <a:pt x="414000" y="1740917"/>
                        </a:lnTo>
                        <a:close/>
                        <a:moveTo>
                          <a:pt x="2070064" y="1590731"/>
                        </a:moveTo>
                        <a:lnTo>
                          <a:pt x="2070064" y="1698731"/>
                        </a:lnTo>
                        <a:lnTo>
                          <a:pt x="2286064" y="1698731"/>
                        </a:lnTo>
                        <a:lnTo>
                          <a:pt x="2286064" y="1590731"/>
                        </a:lnTo>
                        <a:close/>
                        <a:moveTo>
                          <a:pt x="1638016" y="1581394"/>
                        </a:moveTo>
                        <a:lnTo>
                          <a:pt x="1638016" y="1689394"/>
                        </a:lnTo>
                        <a:lnTo>
                          <a:pt x="1854016" y="1689394"/>
                        </a:lnTo>
                        <a:lnTo>
                          <a:pt x="1854016" y="1581394"/>
                        </a:lnTo>
                        <a:close/>
                        <a:moveTo>
                          <a:pt x="3330192" y="1507604"/>
                        </a:moveTo>
                        <a:lnTo>
                          <a:pt x="3942192" y="1507604"/>
                        </a:lnTo>
                        <a:lnTo>
                          <a:pt x="3942192" y="3931865"/>
                        </a:lnTo>
                        <a:lnTo>
                          <a:pt x="3330192" y="3931865"/>
                        </a:lnTo>
                        <a:close/>
                        <a:moveTo>
                          <a:pt x="2826148" y="1507604"/>
                        </a:moveTo>
                        <a:lnTo>
                          <a:pt x="2826148" y="1615604"/>
                        </a:lnTo>
                        <a:lnTo>
                          <a:pt x="3042148" y="1615604"/>
                        </a:lnTo>
                        <a:lnTo>
                          <a:pt x="3042148" y="1507604"/>
                        </a:lnTo>
                        <a:close/>
                        <a:moveTo>
                          <a:pt x="890988" y="1507604"/>
                        </a:moveTo>
                        <a:lnTo>
                          <a:pt x="890988" y="1615604"/>
                        </a:lnTo>
                        <a:lnTo>
                          <a:pt x="1106988" y="1615604"/>
                        </a:lnTo>
                        <a:lnTo>
                          <a:pt x="1106988" y="1507604"/>
                        </a:lnTo>
                        <a:close/>
                        <a:moveTo>
                          <a:pt x="0" y="1507604"/>
                        </a:moveTo>
                        <a:lnTo>
                          <a:pt x="612000" y="1507604"/>
                        </a:lnTo>
                        <a:lnTo>
                          <a:pt x="612000" y="3931865"/>
                        </a:lnTo>
                        <a:lnTo>
                          <a:pt x="0" y="3931865"/>
                        </a:lnTo>
                        <a:close/>
                        <a:moveTo>
                          <a:pt x="2070064" y="1348081"/>
                        </a:moveTo>
                        <a:lnTo>
                          <a:pt x="2070064" y="1456081"/>
                        </a:lnTo>
                        <a:lnTo>
                          <a:pt x="2286064" y="1456081"/>
                        </a:lnTo>
                        <a:lnTo>
                          <a:pt x="2286064" y="1348081"/>
                        </a:lnTo>
                        <a:close/>
                        <a:moveTo>
                          <a:pt x="1638016" y="1338744"/>
                        </a:moveTo>
                        <a:lnTo>
                          <a:pt x="1638016" y="1446744"/>
                        </a:lnTo>
                        <a:lnTo>
                          <a:pt x="1854016" y="1446744"/>
                        </a:lnTo>
                        <a:lnTo>
                          <a:pt x="1854016" y="1338744"/>
                        </a:lnTo>
                        <a:close/>
                        <a:moveTo>
                          <a:pt x="2628148" y="1267865"/>
                        </a:moveTo>
                        <a:lnTo>
                          <a:pt x="3240148" y="1267865"/>
                        </a:lnTo>
                        <a:lnTo>
                          <a:pt x="3240148" y="3931865"/>
                        </a:lnTo>
                        <a:lnTo>
                          <a:pt x="2628148" y="3931865"/>
                        </a:lnTo>
                        <a:close/>
                        <a:moveTo>
                          <a:pt x="692988" y="1267865"/>
                        </a:moveTo>
                        <a:lnTo>
                          <a:pt x="1304988" y="1267865"/>
                        </a:lnTo>
                        <a:lnTo>
                          <a:pt x="1304988" y="3931865"/>
                        </a:lnTo>
                        <a:lnTo>
                          <a:pt x="692988" y="3931865"/>
                        </a:lnTo>
                        <a:close/>
                        <a:moveTo>
                          <a:pt x="2070064" y="1105431"/>
                        </a:moveTo>
                        <a:lnTo>
                          <a:pt x="2070064" y="1213431"/>
                        </a:lnTo>
                        <a:lnTo>
                          <a:pt x="2286064" y="1213431"/>
                        </a:lnTo>
                        <a:lnTo>
                          <a:pt x="2286064" y="1105431"/>
                        </a:lnTo>
                        <a:close/>
                        <a:moveTo>
                          <a:pt x="1638016" y="1096094"/>
                        </a:moveTo>
                        <a:lnTo>
                          <a:pt x="1638016" y="1204094"/>
                        </a:lnTo>
                        <a:lnTo>
                          <a:pt x="1854016" y="1204094"/>
                        </a:lnTo>
                        <a:lnTo>
                          <a:pt x="1854016" y="1096094"/>
                        </a:lnTo>
                        <a:close/>
                        <a:moveTo>
                          <a:pt x="2070064" y="862781"/>
                        </a:moveTo>
                        <a:lnTo>
                          <a:pt x="2070064" y="970781"/>
                        </a:lnTo>
                        <a:lnTo>
                          <a:pt x="2286064" y="970781"/>
                        </a:lnTo>
                        <a:lnTo>
                          <a:pt x="2286064" y="862781"/>
                        </a:lnTo>
                        <a:close/>
                        <a:moveTo>
                          <a:pt x="1638016" y="853444"/>
                        </a:moveTo>
                        <a:lnTo>
                          <a:pt x="1638016" y="961444"/>
                        </a:lnTo>
                        <a:lnTo>
                          <a:pt x="1854016" y="961444"/>
                        </a:lnTo>
                        <a:lnTo>
                          <a:pt x="1854016" y="853444"/>
                        </a:lnTo>
                        <a:close/>
                        <a:moveTo>
                          <a:pt x="1883174" y="0"/>
                        </a:moveTo>
                        <a:lnTo>
                          <a:pt x="2040907" y="0"/>
                        </a:lnTo>
                        <a:lnTo>
                          <a:pt x="2040907" y="355600"/>
                        </a:lnTo>
                        <a:lnTo>
                          <a:pt x="2178064" y="355600"/>
                        </a:lnTo>
                        <a:lnTo>
                          <a:pt x="2178064" y="596007"/>
                        </a:lnTo>
                        <a:lnTo>
                          <a:pt x="2538104" y="596007"/>
                        </a:lnTo>
                        <a:lnTo>
                          <a:pt x="2538104" y="3931865"/>
                        </a:lnTo>
                        <a:lnTo>
                          <a:pt x="2142040" y="3931865"/>
                        </a:lnTo>
                        <a:lnTo>
                          <a:pt x="2142040" y="3291036"/>
                        </a:lnTo>
                        <a:lnTo>
                          <a:pt x="1782040" y="3291036"/>
                        </a:lnTo>
                        <a:lnTo>
                          <a:pt x="1782040" y="3931865"/>
                        </a:lnTo>
                        <a:lnTo>
                          <a:pt x="1385976" y="3931865"/>
                        </a:lnTo>
                        <a:lnTo>
                          <a:pt x="1385976" y="596007"/>
                        </a:lnTo>
                        <a:lnTo>
                          <a:pt x="1746016" y="596007"/>
                        </a:lnTo>
                        <a:lnTo>
                          <a:pt x="1746016" y="355600"/>
                        </a:lnTo>
                        <a:lnTo>
                          <a:pt x="1883174" y="35560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8" name="Right Triangle 13">
                    <a:extLst>
                      <a:ext uri="{FF2B5EF4-FFF2-40B4-BE49-F238E27FC236}">
                        <a16:creationId xmlns:a16="http://schemas.microsoft.com/office/drawing/2014/main" xmlns="" id="{626D7D03-5818-404F-CDFE-5B37789F5E2D}"/>
                      </a:ext>
                    </a:extLst>
                  </p:cNvPr>
                  <p:cNvSpPr/>
                  <p:nvPr/>
                </p:nvSpPr>
                <p:spPr>
                  <a:xfrm>
                    <a:off x="1823542" y="1617134"/>
                    <a:ext cx="504056" cy="504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9" name="Rectangle 24">
                    <a:extLst>
                      <a:ext uri="{FF2B5EF4-FFF2-40B4-BE49-F238E27FC236}">
                        <a16:creationId xmlns:a16="http://schemas.microsoft.com/office/drawing/2014/main" xmlns="" id="{BAB7FD5A-3CD3-CD0F-921B-FA6C2D894A9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0700000">
                    <a:off x="2300573" y="1797574"/>
                    <a:ext cx="456968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0" name="Rectangle 41">
                    <a:extLst>
                      <a:ext uri="{FF2B5EF4-FFF2-40B4-BE49-F238E27FC236}">
                        <a16:creationId xmlns:a16="http://schemas.microsoft.com/office/drawing/2014/main" xmlns="" id="{C98F916D-0AE4-4D3A-9AA6-538274793088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19192674">
                    <a:off x="926950" y="2109352"/>
                    <a:ext cx="360000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71" name="Isosceles Triangle 3">
                    <a:extLst>
                      <a:ext uri="{FF2B5EF4-FFF2-40B4-BE49-F238E27FC236}">
                        <a16:creationId xmlns:a16="http://schemas.microsoft.com/office/drawing/2014/main" xmlns="" id="{EEE8E634-F097-AA14-D692-D8A412BF63D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229245">
                    <a:off x="2616513" y="2030577"/>
                    <a:ext cx="359661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xmlns="" id="{6FD4F589-8465-2914-AC48-E22B95D8F521}"/>
                    </a:ext>
                  </a:extLst>
                </p:cNvPr>
                <p:cNvGrpSpPr/>
                <p:nvPr/>
              </p:nvGrpSpPr>
              <p:grpSpPr>
                <a:xfrm rot="10066674">
                  <a:off x="1444650" y="4351773"/>
                  <a:ext cx="2063339" cy="852218"/>
                  <a:chOff x="926950" y="1617134"/>
                  <a:chExt cx="2063339" cy="852218"/>
                </a:xfrm>
                <a:grpFill/>
              </p:grpSpPr>
              <p:sp>
                <p:nvSpPr>
                  <p:cNvPr id="62" name="Rectangle 14">
                    <a:extLst>
                      <a:ext uri="{FF2B5EF4-FFF2-40B4-BE49-F238E27FC236}">
                        <a16:creationId xmlns:a16="http://schemas.microsoft.com/office/drawing/2014/main" xmlns="" id="{1C7EE6F7-A0C0-4881-B2FD-8100D1804BB1}"/>
                      </a:ext>
                    </a:extLst>
                  </p:cNvPr>
                  <p:cNvSpPr/>
                  <p:nvPr/>
                </p:nvSpPr>
                <p:spPr>
                  <a:xfrm rot="19949266">
                    <a:off x="1199615" y="1717912"/>
                    <a:ext cx="531261" cy="5312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2192" h="3931865">
                        <a:moveTo>
                          <a:pt x="2826148" y="3448804"/>
                        </a:moveTo>
                        <a:lnTo>
                          <a:pt x="2826148" y="3556804"/>
                        </a:lnTo>
                        <a:lnTo>
                          <a:pt x="3042148" y="3556804"/>
                        </a:lnTo>
                        <a:lnTo>
                          <a:pt x="3042148" y="3448804"/>
                        </a:lnTo>
                        <a:close/>
                        <a:moveTo>
                          <a:pt x="890988" y="3448804"/>
                        </a:moveTo>
                        <a:lnTo>
                          <a:pt x="890988" y="3556804"/>
                        </a:lnTo>
                        <a:lnTo>
                          <a:pt x="1106988" y="3556804"/>
                        </a:lnTo>
                        <a:lnTo>
                          <a:pt x="1106988" y="3448804"/>
                        </a:lnTo>
                        <a:close/>
                        <a:moveTo>
                          <a:pt x="3528192" y="3439467"/>
                        </a:moveTo>
                        <a:lnTo>
                          <a:pt x="3528192" y="3547467"/>
                        </a:lnTo>
                        <a:lnTo>
                          <a:pt x="3744192" y="3547467"/>
                        </a:lnTo>
                        <a:lnTo>
                          <a:pt x="3744192" y="3439467"/>
                        </a:lnTo>
                        <a:close/>
                        <a:moveTo>
                          <a:pt x="198000" y="3439467"/>
                        </a:moveTo>
                        <a:lnTo>
                          <a:pt x="198000" y="3547467"/>
                        </a:lnTo>
                        <a:lnTo>
                          <a:pt x="414000" y="3547467"/>
                        </a:lnTo>
                        <a:lnTo>
                          <a:pt x="414000" y="3439467"/>
                        </a:lnTo>
                        <a:close/>
                        <a:moveTo>
                          <a:pt x="2826148" y="3206154"/>
                        </a:moveTo>
                        <a:lnTo>
                          <a:pt x="2826148" y="3314154"/>
                        </a:lnTo>
                        <a:lnTo>
                          <a:pt x="3042148" y="3314154"/>
                        </a:lnTo>
                        <a:lnTo>
                          <a:pt x="3042148" y="3206154"/>
                        </a:lnTo>
                        <a:close/>
                        <a:moveTo>
                          <a:pt x="890988" y="3206154"/>
                        </a:moveTo>
                        <a:lnTo>
                          <a:pt x="890988" y="3314154"/>
                        </a:lnTo>
                        <a:lnTo>
                          <a:pt x="1106988" y="3314154"/>
                        </a:lnTo>
                        <a:lnTo>
                          <a:pt x="1106988" y="3206154"/>
                        </a:lnTo>
                        <a:close/>
                        <a:moveTo>
                          <a:pt x="3528192" y="3196817"/>
                        </a:moveTo>
                        <a:lnTo>
                          <a:pt x="3528192" y="3304817"/>
                        </a:lnTo>
                        <a:lnTo>
                          <a:pt x="3744192" y="3304817"/>
                        </a:lnTo>
                        <a:lnTo>
                          <a:pt x="3744192" y="3196817"/>
                        </a:lnTo>
                        <a:close/>
                        <a:moveTo>
                          <a:pt x="198000" y="3196817"/>
                        </a:moveTo>
                        <a:lnTo>
                          <a:pt x="198000" y="3304817"/>
                        </a:lnTo>
                        <a:lnTo>
                          <a:pt x="414000" y="3304817"/>
                        </a:lnTo>
                        <a:lnTo>
                          <a:pt x="414000" y="3196817"/>
                        </a:lnTo>
                        <a:close/>
                        <a:moveTo>
                          <a:pt x="2070064" y="3046635"/>
                        </a:moveTo>
                        <a:lnTo>
                          <a:pt x="2070064" y="3154635"/>
                        </a:lnTo>
                        <a:lnTo>
                          <a:pt x="2286064" y="3154635"/>
                        </a:lnTo>
                        <a:lnTo>
                          <a:pt x="2286064" y="3046635"/>
                        </a:lnTo>
                        <a:close/>
                        <a:moveTo>
                          <a:pt x="1638016" y="3037298"/>
                        </a:moveTo>
                        <a:lnTo>
                          <a:pt x="1638016" y="3145298"/>
                        </a:lnTo>
                        <a:lnTo>
                          <a:pt x="1854016" y="3145298"/>
                        </a:lnTo>
                        <a:lnTo>
                          <a:pt x="1854016" y="3037298"/>
                        </a:lnTo>
                        <a:close/>
                        <a:moveTo>
                          <a:pt x="2826148" y="2963504"/>
                        </a:moveTo>
                        <a:lnTo>
                          <a:pt x="2826148" y="3071504"/>
                        </a:lnTo>
                        <a:lnTo>
                          <a:pt x="3042148" y="3071504"/>
                        </a:lnTo>
                        <a:lnTo>
                          <a:pt x="3042148" y="2963504"/>
                        </a:lnTo>
                        <a:close/>
                        <a:moveTo>
                          <a:pt x="890988" y="2963504"/>
                        </a:moveTo>
                        <a:lnTo>
                          <a:pt x="890988" y="3071504"/>
                        </a:lnTo>
                        <a:lnTo>
                          <a:pt x="1106988" y="3071504"/>
                        </a:lnTo>
                        <a:lnTo>
                          <a:pt x="1106988" y="2963504"/>
                        </a:lnTo>
                        <a:close/>
                        <a:moveTo>
                          <a:pt x="3528192" y="2954167"/>
                        </a:moveTo>
                        <a:lnTo>
                          <a:pt x="3528192" y="3062167"/>
                        </a:lnTo>
                        <a:lnTo>
                          <a:pt x="3744192" y="3062167"/>
                        </a:lnTo>
                        <a:lnTo>
                          <a:pt x="3744192" y="2954167"/>
                        </a:lnTo>
                        <a:close/>
                        <a:moveTo>
                          <a:pt x="198000" y="2954167"/>
                        </a:moveTo>
                        <a:lnTo>
                          <a:pt x="198000" y="3062167"/>
                        </a:lnTo>
                        <a:lnTo>
                          <a:pt x="414000" y="3062167"/>
                        </a:lnTo>
                        <a:lnTo>
                          <a:pt x="414000" y="2954167"/>
                        </a:lnTo>
                        <a:close/>
                        <a:moveTo>
                          <a:pt x="2070064" y="2803981"/>
                        </a:moveTo>
                        <a:lnTo>
                          <a:pt x="2070064" y="2911981"/>
                        </a:lnTo>
                        <a:lnTo>
                          <a:pt x="2286064" y="2911981"/>
                        </a:lnTo>
                        <a:lnTo>
                          <a:pt x="2286064" y="2803981"/>
                        </a:lnTo>
                        <a:close/>
                        <a:moveTo>
                          <a:pt x="1638016" y="2794644"/>
                        </a:moveTo>
                        <a:lnTo>
                          <a:pt x="1638016" y="2902644"/>
                        </a:lnTo>
                        <a:lnTo>
                          <a:pt x="1854016" y="2902644"/>
                        </a:lnTo>
                        <a:lnTo>
                          <a:pt x="1854016" y="2794644"/>
                        </a:lnTo>
                        <a:close/>
                        <a:moveTo>
                          <a:pt x="2826148" y="2720854"/>
                        </a:moveTo>
                        <a:lnTo>
                          <a:pt x="2826148" y="2828854"/>
                        </a:lnTo>
                        <a:lnTo>
                          <a:pt x="3042148" y="2828854"/>
                        </a:lnTo>
                        <a:lnTo>
                          <a:pt x="3042148" y="2720854"/>
                        </a:lnTo>
                        <a:close/>
                        <a:moveTo>
                          <a:pt x="890988" y="2720854"/>
                        </a:moveTo>
                        <a:lnTo>
                          <a:pt x="890988" y="2828854"/>
                        </a:lnTo>
                        <a:lnTo>
                          <a:pt x="1106988" y="2828854"/>
                        </a:lnTo>
                        <a:lnTo>
                          <a:pt x="1106988" y="2720854"/>
                        </a:lnTo>
                        <a:close/>
                        <a:moveTo>
                          <a:pt x="3528192" y="2711517"/>
                        </a:moveTo>
                        <a:lnTo>
                          <a:pt x="3528192" y="2819517"/>
                        </a:lnTo>
                        <a:lnTo>
                          <a:pt x="3744192" y="2819517"/>
                        </a:lnTo>
                        <a:lnTo>
                          <a:pt x="3744192" y="2711517"/>
                        </a:lnTo>
                        <a:close/>
                        <a:moveTo>
                          <a:pt x="198000" y="2711517"/>
                        </a:moveTo>
                        <a:lnTo>
                          <a:pt x="198000" y="2819517"/>
                        </a:lnTo>
                        <a:lnTo>
                          <a:pt x="414000" y="2819517"/>
                        </a:lnTo>
                        <a:lnTo>
                          <a:pt x="414000" y="2711517"/>
                        </a:lnTo>
                        <a:close/>
                        <a:moveTo>
                          <a:pt x="2070064" y="2561331"/>
                        </a:moveTo>
                        <a:lnTo>
                          <a:pt x="2070064" y="2669331"/>
                        </a:lnTo>
                        <a:lnTo>
                          <a:pt x="2286064" y="2669331"/>
                        </a:lnTo>
                        <a:lnTo>
                          <a:pt x="2286064" y="2561331"/>
                        </a:lnTo>
                        <a:close/>
                        <a:moveTo>
                          <a:pt x="1638016" y="2551994"/>
                        </a:moveTo>
                        <a:lnTo>
                          <a:pt x="1638016" y="2659994"/>
                        </a:lnTo>
                        <a:lnTo>
                          <a:pt x="1854016" y="2659994"/>
                        </a:lnTo>
                        <a:lnTo>
                          <a:pt x="1854016" y="2551994"/>
                        </a:lnTo>
                        <a:close/>
                        <a:moveTo>
                          <a:pt x="2826148" y="2478204"/>
                        </a:moveTo>
                        <a:lnTo>
                          <a:pt x="2826148" y="2586204"/>
                        </a:lnTo>
                        <a:lnTo>
                          <a:pt x="3042148" y="2586204"/>
                        </a:lnTo>
                        <a:lnTo>
                          <a:pt x="3042148" y="2478204"/>
                        </a:lnTo>
                        <a:close/>
                        <a:moveTo>
                          <a:pt x="890988" y="2478204"/>
                        </a:moveTo>
                        <a:lnTo>
                          <a:pt x="890988" y="2586204"/>
                        </a:lnTo>
                        <a:lnTo>
                          <a:pt x="1106988" y="2586204"/>
                        </a:lnTo>
                        <a:lnTo>
                          <a:pt x="1106988" y="2478204"/>
                        </a:lnTo>
                        <a:close/>
                        <a:moveTo>
                          <a:pt x="3528192" y="2468867"/>
                        </a:moveTo>
                        <a:lnTo>
                          <a:pt x="3528192" y="2576867"/>
                        </a:lnTo>
                        <a:lnTo>
                          <a:pt x="3744192" y="2576867"/>
                        </a:lnTo>
                        <a:lnTo>
                          <a:pt x="3744192" y="2468867"/>
                        </a:lnTo>
                        <a:close/>
                        <a:moveTo>
                          <a:pt x="198000" y="2468867"/>
                        </a:moveTo>
                        <a:lnTo>
                          <a:pt x="198000" y="2576867"/>
                        </a:lnTo>
                        <a:lnTo>
                          <a:pt x="414000" y="2576867"/>
                        </a:lnTo>
                        <a:lnTo>
                          <a:pt x="414000" y="2468867"/>
                        </a:lnTo>
                        <a:close/>
                        <a:moveTo>
                          <a:pt x="2070064" y="2318681"/>
                        </a:moveTo>
                        <a:lnTo>
                          <a:pt x="2070064" y="2426681"/>
                        </a:lnTo>
                        <a:lnTo>
                          <a:pt x="2286064" y="2426681"/>
                        </a:lnTo>
                        <a:lnTo>
                          <a:pt x="2286064" y="2318681"/>
                        </a:lnTo>
                        <a:close/>
                        <a:moveTo>
                          <a:pt x="1638016" y="2309344"/>
                        </a:moveTo>
                        <a:lnTo>
                          <a:pt x="1638016" y="2417344"/>
                        </a:lnTo>
                        <a:lnTo>
                          <a:pt x="1854016" y="2417344"/>
                        </a:lnTo>
                        <a:lnTo>
                          <a:pt x="1854016" y="2309344"/>
                        </a:lnTo>
                        <a:close/>
                        <a:moveTo>
                          <a:pt x="2826148" y="2235554"/>
                        </a:moveTo>
                        <a:lnTo>
                          <a:pt x="2826148" y="2343554"/>
                        </a:lnTo>
                        <a:lnTo>
                          <a:pt x="3042148" y="2343554"/>
                        </a:lnTo>
                        <a:lnTo>
                          <a:pt x="3042148" y="2235554"/>
                        </a:lnTo>
                        <a:close/>
                        <a:moveTo>
                          <a:pt x="890988" y="2235554"/>
                        </a:moveTo>
                        <a:lnTo>
                          <a:pt x="890988" y="2343554"/>
                        </a:lnTo>
                        <a:lnTo>
                          <a:pt x="1106988" y="2343554"/>
                        </a:lnTo>
                        <a:lnTo>
                          <a:pt x="1106988" y="2235554"/>
                        </a:lnTo>
                        <a:close/>
                        <a:moveTo>
                          <a:pt x="3528192" y="2226217"/>
                        </a:moveTo>
                        <a:lnTo>
                          <a:pt x="3528192" y="2334217"/>
                        </a:lnTo>
                        <a:lnTo>
                          <a:pt x="3744192" y="2334217"/>
                        </a:lnTo>
                        <a:lnTo>
                          <a:pt x="3744192" y="2226217"/>
                        </a:lnTo>
                        <a:close/>
                        <a:moveTo>
                          <a:pt x="198000" y="2226217"/>
                        </a:moveTo>
                        <a:lnTo>
                          <a:pt x="198000" y="2334217"/>
                        </a:lnTo>
                        <a:lnTo>
                          <a:pt x="414000" y="2334217"/>
                        </a:lnTo>
                        <a:lnTo>
                          <a:pt x="414000" y="2226217"/>
                        </a:lnTo>
                        <a:close/>
                        <a:moveTo>
                          <a:pt x="2070064" y="2076031"/>
                        </a:moveTo>
                        <a:lnTo>
                          <a:pt x="2070064" y="2184031"/>
                        </a:lnTo>
                        <a:lnTo>
                          <a:pt x="2286064" y="2184031"/>
                        </a:lnTo>
                        <a:lnTo>
                          <a:pt x="2286064" y="2076031"/>
                        </a:lnTo>
                        <a:close/>
                        <a:moveTo>
                          <a:pt x="1638016" y="2066694"/>
                        </a:moveTo>
                        <a:lnTo>
                          <a:pt x="1638016" y="2174694"/>
                        </a:lnTo>
                        <a:lnTo>
                          <a:pt x="1854016" y="2174694"/>
                        </a:lnTo>
                        <a:lnTo>
                          <a:pt x="1854016" y="2066694"/>
                        </a:lnTo>
                        <a:close/>
                        <a:moveTo>
                          <a:pt x="2826148" y="1992904"/>
                        </a:moveTo>
                        <a:lnTo>
                          <a:pt x="2826148" y="2100904"/>
                        </a:lnTo>
                        <a:lnTo>
                          <a:pt x="3042148" y="2100904"/>
                        </a:lnTo>
                        <a:lnTo>
                          <a:pt x="3042148" y="1992904"/>
                        </a:lnTo>
                        <a:close/>
                        <a:moveTo>
                          <a:pt x="890988" y="1992904"/>
                        </a:moveTo>
                        <a:lnTo>
                          <a:pt x="890988" y="2100904"/>
                        </a:lnTo>
                        <a:lnTo>
                          <a:pt x="1106988" y="2100904"/>
                        </a:lnTo>
                        <a:lnTo>
                          <a:pt x="1106988" y="1992904"/>
                        </a:lnTo>
                        <a:close/>
                        <a:moveTo>
                          <a:pt x="3528192" y="1983567"/>
                        </a:moveTo>
                        <a:lnTo>
                          <a:pt x="3528192" y="2091567"/>
                        </a:lnTo>
                        <a:lnTo>
                          <a:pt x="3744192" y="2091567"/>
                        </a:lnTo>
                        <a:lnTo>
                          <a:pt x="3744192" y="1983567"/>
                        </a:lnTo>
                        <a:close/>
                        <a:moveTo>
                          <a:pt x="198000" y="1983567"/>
                        </a:moveTo>
                        <a:lnTo>
                          <a:pt x="198000" y="2091567"/>
                        </a:lnTo>
                        <a:lnTo>
                          <a:pt x="414000" y="2091567"/>
                        </a:lnTo>
                        <a:lnTo>
                          <a:pt x="414000" y="1983567"/>
                        </a:lnTo>
                        <a:close/>
                        <a:moveTo>
                          <a:pt x="2070064" y="1833381"/>
                        </a:moveTo>
                        <a:lnTo>
                          <a:pt x="2070064" y="1941381"/>
                        </a:lnTo>
                        <a:lnTo>
                          <a:pt x="2286064" y="1941381"/>
                        </a:lnTo>
                        <a:lnTo>
                          <a:pt x="2286064" y="1833381"/>
                        </a:lnTo>
                        <a:close/>
                        <a:moveTo>
                          <a:pt x="1638016" y="1824044"/>
                        </a:moveTo>
                        <a:lnTo>
                          <a:pt x="1638016" y="1932044"/>
                        </a:lnTo>
                        <a:lnTo>
                          <a:pt x="1854016" y="1932044"/>
                        </a:lnTo>
                        <a:lnTo>
                          <a:pt x="1854016" y="1824044"/>
                        </a:lnTo>
                        <a:close/>
                        <a:moveTo>
                          <a:pt x="2826148" y="1750254"/>
                        </a:moveTo>
                        <a:lnTo>
                          <a:pt x="2826148" y="1858254"/>
                        </a:lnTo>
                        <a:lnTo>
                          <a:pt x="3042148" y="1858254"/>
                        </a:lnTo>
                        <a:lnTo>
                          <a:pt x="3042148" y="1750254"/>
                        </a:lnTo>
                        <a:close/>
                        <a:moveTo>
                          <a:pt x="890988" y="1750254"/>
                        </a:moveTo>
                        <a:lnTo>
                          <a:pt x="890988" y="1858254"/>
                        </a:lnTo>
                        <a:lnTo>
                          <a:pt x="1106988" y="1858254"/>
                        </a:lnTo>
                        <a:lnTo>
                          <a:pt x="1106988" y="1750254"/>
                        </a:lnTo>
                        <a:close/>
                        <a:moveTo>
                          <a:pt x="3528192" y="1740917"/>
                        </a:moveTo>
                        <a:lnTo>
                          <a:pt x="3528192" y="1848917"/>
                        </a:lnTo>
                        <a:lnTo>
                          <a:pt x="3744192" y="1848917"/>
                        </a:lnTo>
                        <a:lnTo>
                          <a:pt x="3744192" y="1740917"/>
                        </a:lnTo>
                        <a:close/>
                        <a:moveTo>
                          <a:pt x="198000" y="1740917"/>
                        </a:moveTo>
                        <a:lnTo>
                          <a:pt x="198000" y="1848917"/>
                        </a:lnTo>
                        <a:lnTo>
                          <a:pt x="414000" y="1848917"/>
                        </a:lnTo>
                        <a:lnTo>
                          <a:pt x="414000" y="1740917"/>
                        </a:lnTo>
                        <a:close/>
                        <a:moveTo>
                          <a:pt x="2070064" y="1590731"/>
                        </a:moveTo>
                        <a:lnTo>
                          <a:pt x="2070064" y="1698731"/>
                        </a:lnTo>
                        <a:lnTo>
                          <a:pt x="2286064" y="1698731"/>
                        </a:lnTo>
                        <a:lnTo>
                          <a:pt x="2286064" y="1590731"/>
                        </a:lnTo>
                        <a:close/>
                        <a:moveTo>
                          <a:pt x="1638016" y="1581394"/>
                        </a:moveTo>
                        <a:lnTo>
                          <a:pt x="1638016" y="1689394"/>
                        </a:lnTo>
                        <a:lnTo>
                          <a:pt x="1854016" y="1689394"/>
                        </a:lnTo>
                        <a:lnTo>
                          <a:pt x="1854016" y="1581394"/>
                        </a:lnTo>
                        <a:close/>
                        <a:moveTo>
                          <a:pt x="3330192" y="1507604"/>
                        </a:moveTo>
                        <a:lnTo>
                          <a:pt x="3942192" y="1507604"/>
                        </a:lnTo>
                        <a:lnTo>
                          <a:pt x="3942192" y="3931865"/>
                        </a:lnTo>
                        <a:lnTo>
                          <a:pt x="3330192" y="3931865"/>
                        </a:lnTo>
                        <a:close/>
                        <a:moveTo>
                          <a:pt x="2826148" y="1507604"/>
                        </a:moveTo>
                        <a:lnTo>
                          <a:pt x="2826148" y="1615604"/>
                        </a:lnTo>
                        <a:lnTo>
                          <a:pt x="3042148" y="1615604"/>
                        </a:lnTo>
                        <a:lnTo>
                          <a:pt x="3042148" y="1507604"/>
                        </a:lnTo>
                        <a:close/>
                        <a:moveTo>
                          <a:pt x="890988" y="1507604"/>
                        </a:moveTo>
                        <a:lnTo>
                          <a:pt x="890988" y="1615604"/>
                        </a:lnTo>
                        <a:lnTo>
                          <a:pt x="1106988" y="1615604"/>
                        </a:lnTo>
                        <a:lnTo>
                          <a:pt x="1106988" y="1507604"/>
                        </a:lnTo>
                        <a:close/>
                        <a:moveTo>
                          <a:pt x="0" y="1507604"/>
                        </a:moveTo>
                        <a:lnTo>
                          <a:pt x="612000" y="1507604"/>
                        </a:lnTo>
                        <a:lnTo>
                          <a:pt x="612000" y="3931865"/>
                        </a:lnTo>
                        <a:lnTo>
                          <a:pt x="0" y="3931865"/>
                        </a:lnTo>
                        <a:close/>
                        <a:moveTo>
                          <a:pt x="2070064" y="1348081"/>
                        </a:moveTo>
                        <a:lnTo>
                          <a:pt x="2070064" y="1456081"/>
                        </a:lnTo>
                        <a:lnTo>
                          <a:pt x="2286064" y="1456081"/>
                        </a:lnTo>
                        <a:lnTo>
                          <a:pt x="2286064" y="1348081"/>
                        </a:lnTo>
                        <a:close/>
                        <a:moveTo>
                          <a:pt x="1638016" y="1338744"/>
                        </a:moveTo>
                        <a:lnTo>
                          <a:pt x="1638016" y="1446744"/>
                        </a:lnTo>
                        <a:lnTo>
                          <a:pt x="1854016" y="1446744"/>
                        </a:lnTo>
                        <a:lnTo>
                          <a:pt x="1854016" y="1338744"/>
                        </a:lnTo>
                        <a:close/>
                        <a:moveTo>
                          <a:pt x="2628148" y="1267865"/>
                        </a:moveTo>
                        <a:lnTo>
                          <a:pt x="3240148" y="1267865"/>
                        </a:lnTo>
                        <a:lnTo>
                          <a:pt x="3240148" y="3931865"/>
                        </a:lnTo>
                        <a:lnTo>
                          <a:pt x="2628148" y="3931865"/>
                        </a:lnTo>
                        <a:close/>
                        <a:moveTo>
                          <a:pt x="692988" y="1267865"/>
                        </a:moveTo>
                        <a:lnTo>
                          <a:pt x="1304988" y="1267865"/>
                        </a:lnTo>
                        <a:lnTo>
                          <a:pt x="1304988" y="3931865"/>
                        </a:lnTo>
                        <a:lnTo>
                          <a:pt x="692988" y="3931865"/>
                        </a:lnTo>
                        <a:close/>
                        <a:moveTo>
                          <a:pt x="2070064" y="1105431"/>
                        </a:moveTo>
                        <a:lnTo>
                          <a:pt x="2070064" y="1213431"/>
                        </a:lnTo>
                        <a:lnTo>
                          <a:pt x="2286064" y="1213431"/>
                        </a:lnTo>
                        <a:lnTo>
                          <a:pt x="2286064" y="1105431"/>
                        </a:lnTo>
                        <a:close/>
                        <a:moveTo>
                          <a:pt x="1638016" y="1096094"/>
                        </a:moveTo>
                        <a:lnTo>
                          <a:pt x="1638016" y="1204094"/>
                        </a:lnTo>
                        <a:lnTo>
                          <a:pt x="1854016" y="1204094"/>
                        </a:lnTo>
                        <a:lnTo>
                          <a:pt x="1854016" y="1096094"/>
                        </a:lnTo>
                        <a:close/>
                        <a:moveTo>
                          <a:pt x="2070064" y="862781"/>
                        </a:moveTo>
                        <a:lnTo>
                          <a:pt x="2070064" y="970781"/>
                        </a:lnTo>
                        <a:lnTo>
                          <a:pt x="2286064" y="970781"/>
                        </a:lnTo>
                        <a:lnTo>
                          <a:pt x="2286064" y="862781"/>
                        </a:lnTo>
                        <a:close/>
                        <a:moveTo>
                          <a:pt x="1638016" y="853444"/>
                        </a:moveTo>
                        <a:lnTo>
                          <a:pt x="1638016" y="961444"/>
                        </a:lnTo>
                        <a:lnTo>
                          <a:pt x="1854016" y="961444"/>
                        </a:lnTo>
                        <a:lnTo>
                          <a:pt x="1854016" y="853444"/>
                        </a:lnTo>
                        <a:close/>
                        <a:moveTo>
                          <a:pt x="1883174" y="0"/>
                        </a:moveTo>
                        <a:lnTo>
                          <a:pt x="2040907" y="0"/>
                        </a:lnTo>
                        <a:lnTo>
                          <a:pt x="2040907" y="355600"/>
                        </a:lnTo>
                        <a:lnTo>
                          <a:pt x="2178064" y="355600"/>
                        </a:lnTo>
                        <a:lnTo>
                          <a:pt x="2178064" y="596007"/>
                        </a:lnTo>
                        <a:lnTo>
                          <a:pt x="2538104" y="596007"/>
                        </a:lnTo>
                        <a:lnTo>
                          <a:pt x="2538104" y="3931865"/>
                        </a:lnTo>
                        <a:lnTo>
                          <a:pt x="2142040" y="3931865"/>
                        </a:lnTo>
                        <a:lnTo>
                          <a:pt x="2142040" y="3291036"/>
                        </a:lnTo>
                        <a:lnTo>
                          <a:pt x="1782040" y="3291036"/>
                        </a:lnTo>
                        <a:lnTo>
                          <a:pt x="1782040" y="3931865"/>
                        </a:lnTo>
                        <a:lnTo>
                          <a:pt x="1385976" y="3931865"/>
                        </a:lnTo>
                        <a:lnTo>
                          <a:pt x="1385976" y="596007"/>
                        </a:lnTo>
                        <a:lnTo>
                          <a:pt x="1746016" y="596007"/>
                        </a:lnTo>
                        <a:lnTo>
                          <a:pt x="1746016" y="355600"/>
                        </a:lnTo>
                        <a:lnTo>
                          <a:pt x="1883174" y="35560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3" name="Right Triangle 13">
                    <a:extLst>
                      <a:ext uri="{FF2B5EF4-FFF2-40B4-BE49-F238E27FC236}">
                        <a16:creationId xmlns:a16="http://schemas.microsoft.com/office/drawing/2014/main" xmlns="" id="{C0D6FF69-520A-CE74-736E-5016207FE039}"/>
                      </a:ext>
                    </a:extLst>
                  </p:cNvPr>
                  <p:cNvSpPr/>
                  <p:nvPr/>
                </p:nvSpPr>
                <p:spPr>
                  <a:xfrm>
                    <a:off x="1823542" y="1617134"/>
                    <a:ext cx="504056" cy="504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4" name="Rectangle 24">
                    <a:extLst>
                      <a:ext uri="{FF2B5EF4-FFF2-40B4-BE49-F238E27FC236}">
                        <a16:creationId xmlns:a16="http://schemas.microsoft.com/office/drawing/2014/main" xmlns="" id="{CC03E184-D7AD-1F04-5E55-9804DC9F0C3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0700000">
                    <a:off x="2307865" y="1808900"/>
                    <a:ext cx="456968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5" name="Rectangle 41">
                    <a:extLst>
                      <a:ext uri="{FF2B5EF4-FFF2-40B4-BE49-F238E27FC236}">
                        <a16:creationId xmlns:a16="http://schemas.microsoft.com/office/drawing/2014/main" xmlns="" id="{D9E6338F-C650-69EC-BC5A-04F49ED16695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19192674">
                    <a:off x="926950" y="2109352"/>
                    <a:ext cx="360000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6" name="Isosceles Triangle 3">
                    <a:extLst>
                      <a:ext uri="{FF2B5EF4-FFF2-40B4-BE49-F238E27FC236}">
                        <a16:creationId xmlns:a16="http://schemas.microsoft.com/office/drawing/2014/main" xmlns="" id="{857D5025-5AB2-F265-15D7-225CDAB95E5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229245">
                    <a:off x="2630628" y="1965414"/>
                    <a:ext cx="359661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grpSp>
              <p:nvGrpSpPr>
                <p:cNvPr id="55" name="Group 54">
                  <a:extLst>
                    <a:ext uri="{FF2B5EF4-FFF2-40B4-BE49-F238E27FC236}">
                      <a16:creationId xmlns:a16="http://schemas.microsoft.com/office/drawing/2014/main" xmlns="" id="{E85BA861-4766-5E2C-54CC-77C1C4FB01B1}"/>
                    </a:ext>
                  </a:extLst>
                </p:cNvPr>
                <p:cNvGrpSpPr/>
                <p:nvPr/>
              </p:nvGrpSpPr>
              <p:grpSpPr>
                <a:xfrm rot="15054074">
                  <a:off x="-267551" y="3562253"/>
                  <a:ext cx="2125623" cy="852218"/>
                  <a:chOff x="926950" y="1617134"/>
                  <a:chExt cx="2125623" cy="852218"/>
                </a:xfrm>
                <a:grpFill/>
              </p:grpSpPr>
              <p:sp>
                <p:nvSpPr>
                  <p:cNvPr id="57" name="Rectangle 14">
                    <a:extLst>
                      <a:ext uri="{FF2B5EF4-FFF2-40B4-BE49-F238E27FC236}">
                        <a16:creationId xmlns:a16="http://schemas.microsoft.com/office/drawing/2014/main" xmlns="" id="{91CE8685-04DC-C80D-F334-488A6E2764F0}"/>
                      </a:ext>
                    </a:extLst>
                  </p:cNvPr>
                  <p:cNvSpPr/>
                  <p:nvPr/>
                </p:nvSpPr>
                <p:spPr>
                  <a:xfrm rot="19949266">
                    <a:off x="1199615" y="1717912"/>
                    <a:ext cx="531261" cy="5312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42192" h="3931865">
                        <a:moveTo>
                          <a:pt x="2826148" y="3448804"/>
                        </a:moveTo>
                        <a:lnTo>
                          <a:pt x="2826148" y="3556804"/>
                        </a:lnTo>
                        <a:lnTo>
                          <a:pt x="3042148" y="3556804"/>
                        </a:lnTo>
                        <a:lnTo>
                          <a:pt x="3042148" y="3448804"/>
                        </a:lnTo>
                        <a:close/>
                        <a:moveTo>
                          <a:pt x="890988" y="3448804"/>
                        </a:moveTo>
                        <a:lnTo>
                          <a:pt x="890988" y="3556804"/>
                        </a:lnTo>
                        <a:lnTo>
                          <a:pt x="1106988" y="3556804"/>
                        </a:lnTo>
                        <a:lnTo>
                          <a:pt x="1106988" y="3448804"/>
                        </a:lnTo>
                        <a:close/>
                        <a:moveTo>
                          <a:pt x="3528192" y="3439467"/>
                        </a:moveTo>
                        <a:lnTo>
                          <a:pt x="3528192" y="3547467"/>
                        </a:lnTo>
                        <a:lnTo>
                          <a:pt x="3744192" y="3547467"/>
                        </a:lnTo>
                        <a:lnTo>
                          <a:pt x="3744192" y="3439467"/>
                        </a:lnTo>
                        <a:close/>
                        <a:moveTo>
                          <a:pt x="198000" y="3439467"/>
                        </a:moveTo>
                        <a:lnTo>
                          <a:pt x="198000" y="3547467"/>
                        </a:lnTo>
                        <a:lnTo>
                          <a:pt x="414000" y="3547467"/>
                        </a:lnTo>
                        <a:lnTo>
                          <a:pt x="414000" y="3439467"/>
                        </a:lnTo>
                        <a:close/>
                        <a:moveTo>
                          <a:pt x="2826148" y="3206154"/>
                        </a:moveTo>
                        <a:lnTo>
                          <a:pt x="2826148" y="3314154"/>
                        </a:lnTo>
                        <a:lnTo>
                          <a:pt x="3042148" y="3314154"/>
                        </a:lnTo>
                        <a:lnTo>
                          <a:pt x="3042148" y="3206154"/>
                        </a:lnTo>
                        <a:close/>
                        <a:moveTo>
                          <a:pt x="890988" y="3206154"/>
                        </a:moveTo>
                        <a:lnTo>
                          <a:pt x="890988" y="3314154"/>
                        </a:lnTo>
                        <a:lnTo>
                          <a:pt x="1106988" y="3314154"/>
                        </a:lnTo>
                        <a:lnTo>
                          <a:pt x="1106988" y="3206154"/>
                        </a:lnTo>
                        <a:close/>
                        <a:moveTo>
                          <a:pt x="3528192" y="3196817"/>
                        </a:moveTo>
                        <a:lnTo>
                          <a:pt x="3528192" y="3304817"/>
                        </a:lnTo>
                        <a:lnTo>
                          <a:pt x="3744192" y="3304817"/>
                        </a:lnTo>
                        <a:lnTo>
                          <a:pt x="3744192" y="3196817"/>
                        </a:lnTo>
                        <a:close/>
                        <a:moveTo>
                          <a:pt x="198000" y="3196817"/>
                        </a:moveTo>
                        <a:lnTo>
                          <a:pt x="198000" y="3304817"/>
                        </a:lnTo>
                        <a:lnTo>
                          <a:pt x="414000" y="3304817"/>
                        </a:lnTo>
                        <a:lnTo>
                          <a:pt x="414000" y="3196817"/>
                        </a:lnTo>
                        <a:close/>
                        <a:moveTo>
                          <a:pt x="2070064" y="3046635"/>
                        </a:moveTo>
                        <a:lnTo>
                          <a:pt x="2070064" y="3154635"/>
                        </a:lnTo>
                        <a:lnTo>
                          <a:pt x="2286064" y="3154635"/>
                        </a:lnTo>
                        <a:lnTo>
                          <a:pt x="2286064" y="3046635"/>
                        </a:lnTo>
                        <a:close/>
                        <a:moveTo>
                          <a:pt x="1638016" y="3037298"/>
                        </a:moveTo>
                        <a:lnTo>
                          <a:pt x="1638016" y="3145298"/>
                        </a:lnTo>
                        <a:lnTo>
                          <a:pt x="1854016" y="3145298"/>
                        </a:lnTo>
                        <a:lnTo>
                          <a:pt x="1854016" y="3037298"/>
                        </a:lnTo>
                        <a:close/>
                        <a:moveTo>
                          <a:pt x="2826148" y="2963504"/>
                        </a:moveTo>
                        <a:lnTo>
                          <a:pt x="2826148" y="3071504"/>
                        </a:lnTo>
                        <a:lnTo>
                          <a:pt x="3042148" y="3071504"/>
                        </a:lnTo>
                        <a:lnTo>
                          <a:pt x="3042148" y="2963504"/>
                        </a:lnTo>
                        <a:close/>
                        <a:moveTo>
                          <a:pt x="890988" y="2963504"/>
                        </a:moveTo>
                        <a:lnTo>
                          <a:pt x="890988" y="3071504"/>
                        </a:lnTo>
                        <a:lnTo>
                          <a:pt x="1106988" y="3071504"/>
                        </a:lnTo>
                        <a:lnTo>
                          <a:pt x="1106988" y="2963504"/>
                        </a:lnTo>
                        <a:close/>
                        <a:moveTo>
                          <a:pt x="3528192" y="2954167"/>
                        </a:moveTo>
                        <a:lnTo>
                          <a:pt x="3528192" y="3062167"/>
                        </a:lnTo>
                        <a:lnTo>
                          <a:pt x="3744192" y="3062167"/>
                        </a:lnTo>
                        <a:lnTo>
                          <a:pt x="3744192" y="2954167"/>
                        </a:lnTo>
                        <a:close/>
                        <a:moveTo>
                          <a:pt x="198000" y="2954167"/>
                        </a:moveTo>
                        <a:lnTo>
                          <a:pt x="198000" y="3062167"/>
                        </a:lnTo>
                        <a:lnTo>
                          <a:pt x="414000" y="3062167"/>
                        </a:lnTo>
                        <a:lnTo>
                          <a:pt x="414000" y="2954167"/>
                        </a:lnTo>
                        <a:close/>
                        <a:moveTo>
                          <a:pt x="2070064" y="2803981"/>
                        </a:moveTo>
                        <a:lnTo>
                          <a:pt x="2070064" y="2911981"/>
                        </a:lnTo>
                        <a:lnTo>
                          <a:pt x="2286064" y="2911981"/>
                        </a:lnTo>
                        <a:lnTo>
                          <a:pt x="2286064" y="2803981"/>
                        </a:lnTo>
                        <a:close/>
                        <a:moveTo>
                          <a:pt x="1638016" y="2794644"/>
                        </a:moveTo>
                        <a:lnTo>
                          <a:pt x="1638016" y="2902644"/>
                        </a:lnTo>
                        <a:lnTo>
                          <a:pt x="1854016" y="2902644"/>
                        </a:lnTo>
                        <a:lnTo>
                          <a:pt x="1854016" y="2794644"/>
                        </a:lnTo>
                        <a:close/>
                        <a:moveTo>
                          <a:pt x="2826148" y="2720854"/>
                        </a:moveTo>
                        <a:lnTo>
                          <a:pt x="2826148" y="2828854"/>
                        </a:lnTo>
                        <a:lnTo>
                          <a:pt x="3042148" y="2828854"/>
                        </a:lnTo>
                        <a:lnTo>
                          <a:pt x="3042148" y="2720854"/>
                        </a:lnTo>
                        <a:close/>
                        <a:moveTo>
                          <a:pt x="890988" y="2720854"/>
                        </a:moveTo>
                        <a:lnTo>
                          <a:pt x="890988" y="2828854"/>
                        </a:lnTo>
                        <a:lnTo>
                          <a:pt x="1106988" y="2828854"/>
                        </a:lnTo>
                        <a:lnTo>
                          <a:pt x="1106988" y="2720854"/>
                        </a:lnTo>
                        <a:close/>
                        <a:moveTo>
                          <a:pt x="3528192" y="2711517"/>
                        </a:moveTo>
                        <a:lnTo>
                          <a:pt x="3528192" y="2819517"/>
                        </a:lnTo>
                        <a:lnTo>
                          <a:pt x="3744192" y="2819517"/>
                        </a:lnTo>
                        <a:lnTo>
                          <a:pt x="3744192" y="2711517"/>
                        </a:lnTo>
                        <a:close/>
                        <a:moveTo>
                          <a:pt x="198000" y="2711517"/>
                        </a:moveTo>
                        <a:lnTo>
                          <a:pt x="198000" y="2819517"/>
                        </a:lnTo>
                        <a:lnTo>
                          <a:pt x="414000" y="2819517"/>
                        </a:lnTo>
                        <a:lnTo>
                          <a:pt x="414000" y="2711517"/>
                        </a:lnTo>
                        <a:close/>
                        <a:moveTo>
                          <a:pt x="2070064" y="2561331"/>
                        </a:moveTo>
                        <a:lnTo>
                          <a:pt x="2070064" y="2669331"/>
                        </a:lnTo>
                        <a:lnTo>
                          <a:pt x="2286064" y="2669331"/>
                        </a:lnTo>
                        <a:lnTo>
                          <a:pt x="2286064" y="2561331"/>
                        </a:lnTo>
                        <a:close/>
                        <a:moveTo>
                          <a:pt x="1638016" y="2551994"/>
                        </a:moveTo>
                        <a:lnTo>
                          <a:pt x="1638016" y="2659994"/>
                        </a:lnTo>
                        <a:lnTo>
                          <a:pt x="1854016" y="2659994"/>
                        </a:lnTo>
                        <a:lnTo>
                          <a:pt x="1854016" y="2551994"/>
                        </a:lnTo>
                        <a:close/>
                        <a:moveTo>
                          <a:pt x="2826148" y="2478204"/>
                        </a:moveTo>
                        <a:lnTo>
                          <a:pt x="2826148" y="2586204"/>
                        </a:lnTo>
                        <a:lnTo>
                          <a:pt x="3042148" y="2586204"/>
                        </a:lnTo>
                        <a:lnTo>
                          <a:pt x="3042148" y="2478204"/>
                        </a:lnTo>
                        <a:close/>
                        <a:moveTo>
                          <a:pt x="890988" y="2478204"/>
                        </a:moveTo>
                        <a:lnTo>
                          <a:pt x="890988" y="2586204"/>
                        </a:lnTo>
                        <a:lnTo>
                          <a:pt x="1106988" y="2586204"/>
                        </a:lnTo>
                        <a:lnTo>
                          <a:pt x="1106988" y="2478204"/>
                        </a:lnTo>
                        <a:close/>
                        <a:moveTo>
                          <a:pt x="3528192" y="2468867"/>
                        </a:moveTo>
                        <a:lnTo>
                          <a:pt x="3528192" y="2576867"/>
                        </a:lnTo>
                        <a:lnTo>
                          <a:pt x="3744192" y="2576867"/>
                        </a:lnTo>
                        <a:lnTo>
                          <a:pt x="3744192" y="2468867"/>
                        </a:lnTo>
                        <a:close/>
                        <a:moveTo>
                          <a:pt x="198000" y="2468867"/>
                        </a:moveTo>
                        <a:lnTo>
                          <a:pt x="198000" y="2576867"/>
                        </a:lnTo>
                        <a:lnTo>
                          <a:pt x="414000" y="2576867"/>
                        </a:lnTo>
                        <a:lnTo>
                          <a:pt x="414000" y="2468867"/>
                        </a:lnTo>
                        <a:close/>
                        <a:moveTo>
                          <a:pt x="2070064" y="2318681"/>
                        </a:moveTo>
                        <a:lnTo>
                          <a:pt x="2070064" y="2426681"/>
                        </a:lnTo>
                        <a:lnTo>
                          <a:pt x="2286064" y="2426681"/>
                        </a:lnTo>
                        <a:lnTo>
                          <a:pt x="2286064" y="2318681"/>
                        </a:lnTo>
                        <a:close/>
                        <a:moveTo>
                          <a:pt x="1638016" y="2309344"/>
                        </a:moveTo>
                        <a:lnTo>
                          <a:pt x="1638016" y="2417344"/>
                        </a:lnTo>
                        <a:lnTo>
                          <a:pt x="1854016" y="2417344"/>
                        </a:lnTo>
                        <a:lnTo>
                          <a:pt x="1854016" y="2309344"/>
                        </a:lnTo>
                        <a:close/>
                        <a:moveTo>
                          <a:pt x="2826148" y="2235554"/>
                        </a:moveTo>
                        <a:lnTo>
                          <a:pt x="2826148" y="2343554"/>
                        </a:lnTo>
                        <a:lnTo>
                          <a:pt x="3042148" y="2343554"/>
                        </a:lnTo>
                        <a:lnTo>
                          <a:pt x="3042148" y="2235554"/>
                        </a:lnTo>
                        <a:close/>
                        <a:moveTo>
                          <a:pt x="890988" y="2235554"/>
                        </a:moveTo>
                        <a:lnTo>
                          <a:pt x="890988" y="2343554"/>
                        </a:lnTo>
                        <a:lnTo>
                          <a:pt x="1106988" y="2343554"/>
                        </a:lnTo>
                        <a:lnTo>
                          <a:pt x="1106988" y="2235554"/>
                        </a:lnTo>
                        <a:close/>
                        <a:moveTo>
                          <a:pt x="3528192" y="2226217"/>
                        </a:moveTo>
                        <a:lnTo>
                          <a:pt x="3528192" y="2334217"/>
                        </a:lnTo>
                        <a:lnTo>
                          <a:pt x="3744192" y="2334217"/>
                        </a:lnTo>
                        <a:lnTo>
                          <a:pt x="3744192" y="2226217"/>
                        </a:lnTo>
                        <a:close/>
                        <a:moveTo>
                          <a:pt x="198000" y="2226217"/>
                        </a:moveTo>
                        <a:lnTo>
                          <a:pt x="198000" y="2334217"/>
                        </a:lnTo>
                        <a:lnTo>
                          <a:pt x="414000" y="2334217"/>
                        </a:lnTo>
                        <a:lnTo>
                          <a:pt x="414000" y="2226217"/>
                        </a:lnTo>
                        <a:close/>
                        <a:moveTo>
                          <a:pt x="2070064" y="2076031"/>
                        </a:moveTo>
                        <a:lnTo>
                          <a:pt x="2070064" y="2184031"/>
                        </a:lnTo>
                        <a:lnTo>
                          <a:pt x="2286064" y="2184031"/>
                        </a:lnTo>
                        <a:lnTo>
                          <a:pt x="2286064" y="2076031"/>
                        </a:lnTo>
                        <a:close/>
                        <a:moveTo>
                          <a:pt x="1638016" y="2066694"/>
                        </a:moveTo>
                        <a:lnTo>
                          <a:pt x="1638016" y="2174694"/>
                        </a:lnTo>
                        <a:lnTo>
                          <a:pt x="1854016" y="2174694"/>
                        </a:lnTo>
                        <a:lnTo>
                          <a:pt x="1854016" y="2066694"/>
                        </a:lnTo>
                        <a:close/>
                        <a:moveTo>
                          <a:pt x="2826148" y="1992904"/>
                        </a:moveTo>
                        <a:lnTo>
                          <a:pt x="2826148" y="2100904"/>
                        </a:lnTo>
                        <a:lnTo>
                          <a:pt x="3042148" y="2100904"/>
                        </a:lnTo>
                        <a:lnTo>
                          <a:pt x="3042148" y="1992904"/>
                        </a:lnTo>
                        <a:close/>
                        <a:moveTo>
                          <a:pt x="890988" y="1992904"/>
                        </a:moveTo>
                        <a:lnTo>
                          <a:pt x="890988" y="2100904"/>
                        </a:lnTo>
                        <a:lnTo>
                          <a:pt x="1106988" y="2100904"/>
                        </a:lnTo>
                        <a:lnTo>
                          <a:pt x="1106988" y="1992904"/>
                        </a:lnTo>
                        <a:close/>
                        <a:moveTo>
                          <a:pt x="3528192" y="1983567"/>
                        </a:moveTo>
                        <a:lnTo>
                          <a:pt x="3528192" y="2091567"/>
                        </a:lnTo>
                        <a:lnTo>
                          <a:pt x="3744192" y="2091567"/>
                        </a:lnTo>
                        <a:lnTo>
                          <a:pt x="3744192" y="1983567"/>
                        </a:lnTo>
                        <a:close/>
                        <a:moveTo>
                          <a:pt x="198000" y="1983567"/>
                        </a:moveTo>
                        <a:lnTo>
                          <a:pt x="198000" y="2091567"/>
                        </a:lnTo>
                        <a:lnTo>
                          <a:pt x="414000" y="2091567"/>
                        </a:lnTo>
                        <a:lnTo>
                          <a:pt x="414000" y="1983567"/>
                        </a:lnTo>
                        <a:close/>
                        <a:moveTo>
                          <a:pt x="2070064" y="1833381"/>
                        </a:moveTo>
                        <a:lnTo>
                          <a:pt x="2070064" y="1941381"/>
                        </a:lnTo>
                        <a:lnTo>
                          <a:pt x="2286064" y="1941381"/>
                        </a:lnTo>
                        <a:lnTo>
                          <a:pt x="2286064" y="1833381"/>
                        </a:lnTo>
                        <a:close/>
                        <a:moveTo>
                          <a:pt x="1638016" y="1824044"/>
                        </a:moveTo>
                        <a:lnTo>
                          <a:pt x="1638016" y="1932044"/>
                        </a:lnTo>
                        <a:lnTo>
                          <a:pt x="1854016" y="1932044"/>
                        </a:lnTo>
                        <a:lnTo>
                          <a:pt x="1854016" y="1824044"/>
                        </a:lnTo>
                        <a:close/>
                        <a:moveTo>
                          <a:pt x="2826148" y="1750254"/>
                        </a:moveTo>
                        <a:lnTo>
                          <a:pt x="2826148" y="1858254"/>
                        </a:lnTo>
                        <a:lnTo>
                          <a:pt x="3042148" y="1858254"/>
                        </a:lnTo>
                        <a:lnTo>
                          <a:pt x="3042148" y="1750254"/>
                        </a:lnTo>
                        <a:close/>
                        <a:moveTo>
                          <a:pt x="890988" y="1750254"/>
                        </a:moveTo>
                        <a:lnTo>
                          <a:pt x="890988" y="1858254"/>
                        </a:lnTo>
                        <a:lnTo>
                          <a:pt x="1106988" y="1858254"/>
                        </a:lnTo>
                        <a:lnTo>
                          <a:pt x="1106988" y="1750254"/>
                        </a:lnTo>
                        <a:close/>
                        <a:moveTo>
                          <a:pt x="3528192" y="1740917"/>
                        </a:moveTo>
                        <a:lnTo>
                          <a:pt x="3528192" y="1848917"/>
                        </a:lnTo>
                        <a:lnTo>
                          <a:pt x="3744192" y="1848917"/>
                        </a:lnTo>
                        <a:lnTo>
                          <a:pt x="3744192" y="1740917"/>
                        </a:lnTo>
                        <a:close/>
                        <a:moveTo>
                          <a:pt x="198000" y="1740917"/>
                        </a:moveTo>
                        <a:lnTo>
                          <a:pt x="198000" y="1848917"/>
                        </a:lnTo>
                        <a:lnTo>
                          <a:pt x="414000" y="1848917"/>
                        </a:lnTo>
                        <a:lnTo>
                          <a:pt x="414000" y="1740917"/>
                        </a:lnTo>
                        <a:close/>
                        <a:moveTo>
                          <a:pt x="2070064" y="1590731"/>
                        </a:moveTo>
                        <a:lnTo>
                          <a:pt x="2070064" y="1698731"/>
                        </a:lnTo>
                        <a:lnTo>
                          <a:pt x="2286064" y="1698731"/>
                        </a:lnTo>
                        <a:lnTo>
                          <a:pt x="2286064" y="1590731"/>
                        </a:lnTo>
                        <a:close/>
                        <a:moveTo>
                          <a:pt x="1638016" y="1581394"/>
                        </a:moveTo>
                        <a:lnTo>
                          <a:pt x="1638016" y="1689394"/>
                        </a:lnTo>
                        <a:lnTo>
                          <a:pt x="1854016" y="1689394"/>
                        </a:lnTo>
                        <a:lnTo>
                          <a:pt x="1854016" y="1581394"/>
                        </a:lnTo>
                        <a:close/>
                        <a:moveTo>
                          <a:pt x="3330192" y="1507604"/>
                        </a:moveTo>
                        <a:lnTo>
                          <a:pt x="3942192" y="1507604"/>
                        </a:lnTo>
                        <a:lnTo>
                          <a:pt x="3942192" y="3931865"/>
                        </a:lnTo>
                        <a:lnTo>
                          <a:pt x="3330192" y="3931865"/>
                        </a:lnTo>
                        <a:close/>
                        <a:moveTo>
                          <a:pt x="2826148" y="1507604"/>
                        </a:moveTo>
                        <a:lnTo>
                          <a:pt x="2826148" y="1615604"/>
                        </a:lnTo>
                        <a:lnTo>
                          <a:pt x="3042148" y="1615604"/>
                        </a:lnTo>
                        <a:lnTo>
                          <a:pt x="3042148" y="1507604"/>
                        </a:lnTo>
                        <a:close/>
                        <a:moveTo>
                          <a:pt x="890988" y="1507604"/>
                        </a:moveTo>
                        <a:lnTo>
                          <a:pt x="890988" y="1615604"/>
                        </a:lnTo>
                        <a:lnTo>
                          <a:pt x="1106988" y="1615604"/>
                        </a:lnTo>
                        <a:lnTo>
                          <a:pt x="1106988" y="1507604"/>
                        </a:lnTo>
                        <a:close/>
                        <a:moveTo>
                          <a:pt x="0" y="1507604"/>
                        </a:moveTo>
                        <a:lnTo>
                          <a:pt x="612000" y="1507604"/>
                        </a:lnTo>
                        <a:lnTo>
                          <a:pt x="612000" y="3931865"/>
                        </a:lnTo>
                        <a:lnTo>
                          <a:pt x="0" y="3931865"/>
                        </a:lnTo>
                        <a:close/>
                        <a:moveTo>
                          <a:pt x="2070064" y="1348081"/>
                        </a:moveTo>
                        <a:lnTo>
                          <a:pt x="2070064" y="1456081"/>
                        </a:lnTo>
                        <a:lnTo>
                          <a:pt x="2286064" y="1456081"/>
                        </a:lnTo>
                        <a:lnTo>
                          <a:pt x="2286064" y="1348081"/>
                        </a:lnTo>
                        <a:close/>
                        <a:moveTo>
                          <a:pt x="1638016" y="1338744"/>
                        </a:moveTo>
                        <a:lnTo>
                          <a:pt x="1638016" y="1446744"/>
                        </a:lnTo>
                        <a:lnTo>
                          <a:pt x="1854016" y="1446744"/>
                        </a:lnTo>
                        <a:lnTo>
                          <a:pt x="1854016" y="1338744"/>
                        </a:lnTo>
                        <a:close/>
                        <a:moveTo>
                          <a:pt x="2628148" y="1267865"/>
                        </a:moveTo>
                        <a:lnTo>
                          <a:pt x="3240148" y="1267865"/>
                        </a:lnTo>
                        <a:lnTo>
                          <a:pt x="3240148" y="3931865"/>
                        </a:lnTo>
                        <a:lnTo>
                          <a:pt x="2628148" y="3931865"/>
                        </a:lnTo>
                        <a:close/>
                        <a:moveTo>
                          <a:pt x="692988" y="1267865"/>
                        </a:moveTo>
                        <a:lnTo>
                          <a:pt x="1304988" y="1267865"/>
                        </a:lnTo>
                        <a:lnTo>
                          <a:pt x="1304988" y="3931865"/>
                        </a:lnTo>
                        <a:lnTo>
                          <a:pt x="692988" y="3931865"/>
                        </a:lnTo>
                        <a:close/>
                        <a:moveTo>
                          <a:pt x="2070064" y="1105431"/>
                        </a:moveTo>
                        <a:lnTo>
                          <a:pt x="2070064" y="1213431"/>
                        </a:lnTo>
                        <a:lnTo>
                          <a:pt x="2286064" y="1213431"/>
                        </a:lnTo>
                        <a:lnTo>
                          <a:pt x="2286064" y="1105431"/>
                        </a:lnTo>
                        <a:close/>
                        <a:moveTo>
                          <a:pt x="1638016" y="1096094"/>
                        </a:moveTo>
                        <a:lnTo>
                          <a:pt x="1638016" y="1204094"/>
                        </a:lnTo>
                        <a:lnTo>
                          <a:pt x="1854016" y="1204094"/>
                        </a:lnTo>
                        <a:lnTo>
                          <a:pt x="1854016" y="1096094"/>
                        </a:lnTo>
                        <a:close/>
                        <a:moveTo>
                          <a:pt x="2070064" y="862781"/>
                        </a:moveTo>
                        <a:lnTo>
                          <a:pt x="2070064" y="970781"/>
                        </a:lnTo>
                        <a:lnTo>
                          <a:pt x="2286064" y="970781"/>
                        </a:lnTo>
                        <a:lnTo>
                          <a:pt x="2286064" y="862781"/>
                        </a:lnTo>
                        <a:close/>
                        <a:moveTo>
                          <a:pt x="1638016" y="853444"/>
                        </a:moveTo>
                        <a:lnTo>
                          <a:pt x="1638016" y="961444"/>
                        </a:lnTo>
                        <a:lnTo>
                          <a:pt x="1854016" y="961444"/>
                        </a:lnTo>
                        <a:lnTo>
                          <a:pt x="1854016" y="853444"/>
                        </a:lnTo>
                        <a:close/>
                        <a:moveTo>
                          <a:pt x="1883174" y="0"/>
                        </a:moveTo>
                        <a:lnTo>
                          <a:pt x="2040907" y="0"/>
                        </a:lnTo>
                        <a:lnTo>
                          <a:pt x="2040907" y="355600"/>
                        </a:lnTo>
                        <a:lnTo>
                          <a:pt x="2178064" y="355600"/>
                        </a:lnTo>
                        <a:lnTo>
                          <a:pt x="2178064" y="596007"/>
                        </a:lnTo>
                        <a:lnTo>
                          <a:pt x="2538104" y="596007"/>
                        </a:lnTo>
                        <a:lnTo>
                          <a:pt x="2538104" y="3931865"/>
                        </a:lnTo>
                        <a:lnTo>
                          <a:pt x="2142040" y="3931865"/>
                        </a:lnTo>
                        <a:lnTo>
                          <a:pt x="2142040" y="3291036"/>
                        </a:lnTo>
                        <a:lnTo>
                          <a:pt x="1782040" y="3291036"/>
                        </a:lnTo>
                        <a:lnTo>
                          <a:pt x="1782040" y="3931865"/>
                        </a:lnTo>
                        <a:lnTo>
                          <a:pt x="1385976" y="3931865"/>
                        </a:lnTo>
                        <a:lnTo>
                          <a:pt x="1385976" y="596007"/>
                        </a:lnTo>
                        <a:lnTo>
                          <a:pt x="1746016" y="596007"/>
                        </a:lnTo>
                        <a:lnTo>
                          <a:pt x="1746016" y="355600"/>
                        </a:lnTo>
                        <a:lnTo>
                          <a:pt x="1883174" y="35560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58" name="Right Triangle 13">
                    <a:extLst>
                      <a:ext uri="{FF2B5EF4-FFF2-40B4-BE49-F238E27FC236}">
                        <a16:creationId xmlns:a16="http://schemas.microsoft.com/office/drawing/2014/main" xmlns="" id="{5DC41BAD-7EF6-5072-74C7-0785C1869257}"/>
                      </a:ext>
                    </a:extLst>
                  </p:cNvPr>
                  <p:cNvSpPr/>
                  <p:nvPr/>
                </p:nvSpPr>
                <p:spPr>
                  <a:xfrm>
                    <a:off x="1823542" y="1617134"/>
                    <a:ext cx="504056" cy="504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32" h="3921971">
                        <a:moveTo>
                          <a:pt x="3379043" y="3254688"/>
                        </a:moveTo>
                        <a:lnTo>
                          <a:pt x="3379043" y="3462328"/>
                        </a:lnTo>
                        <a:lnTo>
                          <a:pt x="3628183" y="3462328"/>
                        </a:lnTo>
                        <a:lnTo>
                          <a:pt x="3628183" y="3254688"/>
                        </a:lnTo>
                        <a:close/>
                        <a:moveTo>
                          <a:pt x="2945132" y="3254688"/>
                        </a:moveTo>
                        <a:lnTo>
                          <a:pt x="2945132" y="3462328"/>
                        </a:lnTo>
                        <a:lnTo>
                          <a:pt x="3194272" y="3462328"/>
                        </a:lnTo>
                        <a:lnTo>
                          <a:pt x="3194272" y="3254688"/>
                        </a:lnTo>
                        <a:close/>
                        <a:moveTo>
                          <a:pt x="2514947" y="3254688"/>
                        </a:moveTo>
                        <a:lnTo>
                          <a:pt x="2514947" y="3462328"/>
                        </a:lnTo>
                        <a:lnTo>
                          <a:pt x="2764087" y="3462328"/>
                        </a:lnTo>
                        <a:lnTo>
                          <a:pt x="2764087" y="3254688"/>
                        </a:lnTo>
                        <a:close/>
                        <a:moveTo>
                          <a:pt x="3379043" y="2864535"/>
                        </a:moveTo>
                        <a:lnTo>
                          <a:pt x="3379043" y="3072175"/>
                        </a:lnTo>
                        <a:lnTo>
                          <a:pt x="3628183" y="3072175"/>
                        </a:lnTo>
                        <a:lnTo>
                          <a:pt x="3628183" y="2864535"/>
                        </a:lnTo>
                        <a:close/>
                        <a:moveTo>
                          <a:pt x="2945132" y="2864535"/>
                        </a:moveTo>
                        <a:lnTo>
                          <a:pt x="2945132" y="3072175"/>
                        </a:lnTo>
                        <a:lnTo>
                          <a:pt x="3194272" y="3072175"/>
                        </a:lnTo>
                        <a:lnTo>
                          <a:pt x="3194272" y="2864535"/>
                        </a:lnTo>
                        <a:close/>
                        <a:moveTo>
                          <a:pt x="2514947" y="2864535"/>
                        </a:moveTo>
                        <a:lnTo>
                          <a:pt x="2514947" y="3072175"/>
                        </a:lnTo>
                        <a:lnTo>
                          <a:pt x="2764087" y="3072175"/>
                        </a:lnTo>
                        <a:lnTo>
                          <a:pt x="2764087" y="2864535"/>
                        </a:lnTo>
                        <a:close/>
                        <a:moveTo>
                          <a:pt x="1945832" y="2577619"/>
                        </a:moveTo>
                        <a:lnTo>
                          <a:pt x="1945832" y="2937659"/>
                        </a:lnTo>
                        <a:lnTo>
                          <a:pt x="2124754" y="2937659"/>
                        </a:lnTo>
                        <a:lnTo>
                          <a:pt x="2124754" y="2577619"/>
                        </a:lnTo>
                        <a:close/>
                        <a:moveTo>
                          <a:pt x="1531681" y="2577619"/>
                        </a:moveTo>
                        <a:lnTo>
                          <a:pt x="1531681" y="2937659"/>
                        </a:lnTo>
                        <a:lnTo>
                          <a:pt x="1710603" y="2937659"/>
                        </a:lnTo>
                        <a:lnTo>
                          <a:pt x="1710603" y="2577619"/>
                        </a:lnTo>
                        <a:close/>
                        <a:moveTo>
                          <a:pt x="1117528" y="2577619"/>
                        </a:moveTo>
                        <a:lnTo>
                          <a:pt x="1117528" y="2937659"/>
                        </a:lnTo>
                        <a:lnTo>
                          <a:pt x="1296450" y="2937659"/>
                        </a:lnTo>
                        <a:lnTo>
                          <a:pt x="1296450" y="2577619"/>
                        </a:lnTo>
                        <a:close/>
                        <a:moveTo>
                          <a:pt x="703375" y="2577619"/>
                        </a:moveTo>
                        <a:lnTo>
                          <a:pt x="703375" y="2937659"/>
                        </a:lnTo>
                        <a:lnTo>
                          <a:pt x="882297" y="2937659"/>
                        </a:lnTo>
                        <a:lnTo>
                          <a:pt x="882297" y="2577619"/>
                        </a:lnTo>
                        <a:close/>
                        <a:moveTo>
                          <a:pt x="289222" y="2577619"/>
                        </a:moveTo>
                        <a:lnTo>
                          <a:pt x="289222" y="2937659"/>
                        </a:lnTo>
                        <a:lnTo>
                          <a:pt x="468144" y="2937659"/>
                        </a:lnTo>
                        <a:lnTo>
                          <a:pt x="468144" y="2577619"/>
                        </a:lnTo>
                        <a:close/>
                        <a:moveTo>
                          <a:pt x="3379043" y="2474382"/>
                        </a:moveTo>
                        <a:lnTo>
                          <a:pt x="3379043" y="2682022"/>
                        </a:lnTo>
                        <a:lnTo>
                          <a:pt x="3628183" y="2682022"/>
                        </a:lnTo>
                        <a:lnTo>
                          <a:pt x="3628183" y="2474382"/>
                        </a:lnTo>
                        <a:close/>
                        <a:moveTo>
                          <a:pt x="2945132" y="2474382"/>
                        </a:moveTo>
                        <a:lnTo>
                          <a:pt x="2945132" y="2682022"/>
                        </a:lnTo>
                        <a:lnTo>
                          <a:pt x="3194272" y="2682022"/>
                        </a:lnTo>
                        <a:lnTo>
                          <a:pt x="3194272" y="2474382"/>
                        </a:lnTo>
                        <a:close/>
                        <a:moveTo>
                          <a:pt x="2514947" y="2474382"/>
                        </a:moveTo>
                        <a:lnTo>
                          <a:pt x="2514947" y="2682022"/>
                        </a:lnTo>
                        <a:lnTo>
                          <a:pt x="2764087" y="2682022"/>
                        </a:lnTo>
                        <a:lnTo>
                          <a:pt x="2764087" y="2474382"/>
                        </a:lnTo>
                        <a:close/>
                        <a:moveTo>
                          <a:pt x="3379043" y="2084229"/>
                        </a:moveTo>
                        <a:lnTo>
                          <a:pt x="3379043" y="2291869"/>
                        </a:lnTo>
                        <a:lnTo>
                          <a:pt x="3628183" y="2291869"/>
                        </a:lnTo>
                        <a:lnTo>
                          <a:pt x="3628183" y="2084229"/>
                        </a:lnTo>
                        <a:close/>
                        <a:moveTo>
                          <a:pt x="2945132" y="2084229"/>
                        </a:moveTo>
                        <a:lnTo>
                          <a:pt x="2945132" y="2291869"/>
                        </a:lnTo>
                        <a:lnTo>
                          <a:pt x="3194272" y="2291869"/>
                        </a:lnTo>
                        <a:lnTo>
                          <a:pt x="3194272" y="2084229"/>
                        </a:lnTo>
                        <a:close/>
                        <a:moveTo>
                          <a:pt x="2514947" y="2084229"/>
                        </a:moveTo>
                        <a:lnTo>
                          <a:pt x="2514947" y="2291869"/>
                        </a:lnTo>
                        <a:lnTo>
                          <a:pt x="2764087" y="2291869"/>
                        </a:lnTo>
                        <a:lnTo>
                          <a:pt x="2764087" y="2084229"/>
                        </a:lnTo>
                        <a:close/>
                        <a:moveTo>
                          <a:pt x="2124144" y="1714020"/>
                        </a:moveTo>
                        <a:lnTo>
                          <a:pt x="2124144" y="2164020"/>
                        </a:lnTo>
                        <a:lnTo>
                          <a:pt x="1296144" y="2164020"/>
                        </a:lnTo>
                        <a:close/>
                        <a:moveTo>
                          <a:pt x="197090" y="609603"/>
                        </a:moveTo>
                        <a:lnTo>
                          <a:pt x="525322" y="609603"/>
                        </a:lnTo>
                        <a:lnTo>
                          <a:pt x="584058" y="2101023"/>
                        </a:lnTo>
                        <a:lnTo>
                          <a:pt x="1296144" y="1714020"/>
                        </a:lnTo>
                        <a:lnTo>
                          <a:pt x="1296144" y="2164020"/>
                        </a:lnTo>
                        <a:lnTo>
                          <a:pt x="586539" y="2164020"/>
                        </a:lnTo>
                        <a:lnTo>
                          <a:pt x="590547" y="2265787"/>
                        </a:lnTo>
                        <a:lnTo>
                          <a:pt x="2232248" y="2265787"/>
                        </a:lnTo>
                        <a:lnTo>
                          <a:pt x="2232248" y="1954513"/>
                        </a:lnTo>
                        <a:lnTo>
                          <a:pt x="2232248" y="1054513"/>
                        </a:lnTo>
                        <a:lnTo>
                          <a:pt x="3888248" y="1954513"/>
                        </a:lnTo>
                        <a:lnTo>
                          <a:pt x="3888432" y="1954513"/>
                        </a:lnTo>
                        <a:lnTo>
                          <a:pt x="3888432" y="3921971"/>
                        </a:lnTo>
                        <a:lnTo>
                          <a:pt x="2304256" y="3921971"/>
                        </a:lnTo>
                        <a:lnTo>
                          <a:pt x="2232248" y="3921971"/>
                        </a:lnTo>
                        <a:lnTo>
                          <a:pt x="772857" y="3921971"/>
                        </a:lnTo>
                        <a:lnTo>
                          <a:pt x="772857" y="3290059"/>
                        </a:lnTo>
                        <a:lnTo>
                          <a:pt x="361206" y="3290059"/>
                        </a:lnTo>
                        <a:lnTo>
                          <a:pt x="361206" y="3921971"/>
                        </a:lnTo>
                        <a:lnTo>
                          <a:pt x="0" y="3921971"/>
                        </a:lnTo>
                        <a:lnTo>
                          <a:pt x="0" y="2265787"/>
                        </a:lnTo>
                        <a:lnTo>
                          <a:pt x="131865" y="2265787"/>
                        </a:lnTo>
                        <a:close/>
                        <a:moveTo>
                          <a:pt x="929888" y="0"/>
                        </a:moveTo>
                        <a:cubicBezTo>
                          <a:pt x="1019595" y="0"/>
                          <a:pt x="1124659" y="30463"/>
                          <a:pt x="1166726" y="102575"/>
                        </a:cubicBezTo>
                        <a:cubicBezTo>
                          <a:pt x="1212070" y="48192"/>
                          <a:pt x="1255094" y="19511"/>
                          <a:pt x="1304210" y="14210"/>
                        </a:cubicBezTo>
                        <a:cubicBezTo>
                          <a:pt x="1353326" y="8909"/>
                          <a:pt x="1418945" y="35057"/>
                          <a:pt x="1461423" y="70767"/>
                        </a:cubicBezTo>
                        <a:cubicBezTo>
                          <a:pt x="1500648" y="39845"/>
                          <a:pt x="1550404" y="23049"/>
                          <a:pt x="1604082" y="23049"/>
                        </a:cubicBezTo>
                        <a:cubicBezTo>
                          <a:pt x="1692530" y="23049"/>
                          <a:pt x="1770327" y="68651"/>
                          <a:pt x="1814928" y="137833"/>
                        </a:cubicBezTo>
                        <a:cubicBezTo>
                          <a:pt x="1859765" y="69447"/>
                          <a:pt x="1937139" y="24416"/>
                          <a:pt x="2025031" y="24416"/>
                        </a:cubicBezTo>
                        <a:cubicBezTo>
                          <a:pt x="2135143" y="24416"/>
                          <a:pt x="2228747" y="95092"/>
                          <a:pt x="2261925" y="193913"/>
                        </a:cubicBezTo>
                        <a:cubicBezTo>
                          <a:pt x="2262329" y="193791"/>
                          <a:pt x="2262735" y="193790"/>
                          <a:pt x="2263140" y="193790"/>
                        </a:cubicBezTo>
                        <a:cubicBezTo>
                          <a:pt x="2402209" y="193790"/>
                          <a:pt x="2514947" y="306528"/>
                          <a:pt x="2514947" y="445597"/>
                        </a:cubicBezTo>
                        <a:cubicBezTo>
                          <a:pt x="2514947" y="584666"/>
                          <a:pt x="2402209" y="697404"/>
                          <a:pt x="2263140" y="697404"/>
                        </a:cubicBezTo>
                        <a:cubicBezTo>
                          <a:pt x="2176391" y="697404"/>
                          <a:pt x="2099888" y="653537"/>
                          <a:pt x="2054640" y="586750"/>
                        </a:cubicBezTo>
                        <a:cubicBezTo>
                          <a:pt x="2010395" y="653762"/>
                          <a:pt x="1934062" y="697404"/>
                          <a:pt x="1847535" y="697404"/>
                        </a:cubicBezTo>
                        <a:cubicBezTo>
                          <a:pt x="1789311" y="697404"/>
                          <a:pt x="1735702" y="677642"/>
                          <a:pt x="1693695" y="643630"/>
                        </a:cubicBezTo>
                        <a:cubicBezTo>
                          <a:pt x="1651689" y="677642"/>
                          <a:pt x="1598080" y="697404"/>
                          <a:pt x="1539855" y="697404"/>
                        </a:cubicBezTo>
                        <a:cubicBezTo>
                          <a:pt x="1441551" y="697404"/>
                          <a:pt x="1356403" y="641072"/>
                          <a:pt x="1315888" y="558445"/>
                        </a:cubicBezTo>
                        <a:cubicBezTo>
                          <a:pt x="1272229" y="598661"/>
                          <a:pt x="1206400" y="634839"/>
                          <a:pt x="1149712" y="622576"/>
                        </a:cubicBezTo>
                        <a:cubicBezTo>
                          <a:pt x="1096483" y="611061"/>
                          <a:pt x="1025744" y="572014"/>
                          <a:pt x="984978" y="498638"/>
                        </a:cubicBezTo>
                        <a:cubicBezTo>
                          <a:pt x="959504" y="574665"/>
                          <a:pt x="887516" y="629050"/>
                          <a:pt x="802824" y="629050"/>
                        </a:cubicBezTo>
                        <a:cubicBezTo>
                          <a:pt x="724492" y="629050"/>
                          <a:pt x="657026" y="582526"/>
                          <a:pt x="627413" y="515210"/>
                        </a:cubicBezTo>
                        <a:cubicBezTo>
                          <a:pt x="584988" y="553591"/>
                          <a:pt x="527392" y="574026"/>
                          <a:pt x="479717" y="567162"/>
                        </a:cubicBezTo>
                        <a:cubicBezTo>
                          <a:pt x="439788" y="561414"/>
                          <a:pt x="406466" y="547383"/>
                          <a:pt x="379767" y="527160"/>
                        </a:cubicBezTo>
                        <a:cubicBezTo>
                          <a:pt x="310874" y="498171"/>
                          <a:pt x="262300" y="430445"/>
                          <a:pt x="261518" y="351249"/>
                        </a:cubicBezTo>
                        <a:cubicBezTo>
                          <a:pt x="261425" y="351089"/>
                          <a:pt x="261381" y="350918"/>
                          <a:pt x="261338" y="350746"/>
                        </a:cubicBezTo>
                        <a:cubicBezTo>
                          <a:pt x="228153" y="316942"/>
                          <a:pt x="208360" y="270473"/>
                          <a:pt x="208360" y="219381"/>
                        </a:cubicBezTo>
                        <a:cubicBezTo>
                          <a:pt x="208360" y="112466"/>
                          <a:pt x="295031" y="25795"/>
                          <a:pt x="401946" y="25795"/>
                        </a:cubicBezTo>
                        <a:cubicBezTo>
                          <a:pt x="425158" y="25795"/>
                          <a:pt x="447416" y="29880"/>
                          <a:pt x="467791" y="38056"/>
                        </a:cubicBezTo>
                        <a:cubicBezTo>
                          <a:pt x="585794" y="17893"/>
                          <a:pt x="696162" y="87852"/>
                          <a:pt x="737322" y="124235"/>
                        </a:cubicBezTo>
                        <a:cubicBezTo>
                          <a:pt x="782627" y="68126"/>
                          <a:pt x="852143" y="0"/>
                          <a:pt x="92988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59" name="Rectangle 24">
                    <a:extLst>
                      <a:ext uri="{FF2B5EF4-FFF2-40B4-BE49-F238E27FC236}">
                        <a16:creationId xmlns:a16="http://schemas.microsoft.com/office/drawing/2014/main" xmlns="" id="{5DBE9980-14FE-EE41-48F2-D37A1F0B97B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0700000">
                    <a:off x="2307865" y="1808900"/>
                    <a:ext cx="456968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05825" h="2998234">
                        <a:moveTo>
                          <a:pt x="571963" y="2092124"/>
                        </a:moveTo>
                        <a:lnTo>
                          <a:pt x="465390" y="2092124"/>
                        </a:lnTo>
                        <a:lnTo>
                          <a:pt x="571963" y="2198697"/>
                        </a:lnTo>
                        <a:close/>
                        <a:moveTo>
                          <a:pt x="571962" y="1939097"/>
                        </a:moveTo>
                        <a:lnTo>
                          <a:pt x="465390" y="2045669"/>
                        </a:lnTo>
                        <a:lnTo>
                          <a:pt x="571962" y="2045669"/>
                        </a:lnTo>
                        <a:close/>
                        <a:moveTo>
                          <a:pt x="724990" y="2092124"/>
                        </a:moveTo>
                        <a:lnTo>
                          <a:pt x="618417" y="2092124"/>
                        </a:lnTo>
                        <a:lnTo>
                          <a:pt x="618418" y="2198697"/>
                        </a:lnTo>
                        <a:close/>
                        <a:moveTo>
                          <a:pt x="618418" y="1939104"/>
                        </a:moveTo>
                        <a:lnTo>
                          <a:pt x="618417" y="2045669"/>
                        </a:lnTo>
                        <a:lnTo>
                          <a:pt x="724982" y="2045669"/>
                        </a:lnTo>
                        <a:close/>
                        <a:moveTo>
                          <a:pt x="760612" y="1901643"/>
                        </a:moveTo>
                        <a:lnTo>
                          <a:pt x="654047" y="1901643"/>
                        </a:lnTo>
                        <a:lnTo>
                          <a:pt x="760612" y="2008208"/>
                        </a:lnTo>
                        <a:close/>
                        <a:moveTo>
                          <a:pt x="760612" y="1748616"/>
                        </a:moveTo>
                        <a:lnTo>
                          <a:pt x="654040" y="1855188"/>
                        </a:lnTo>
                        <a:lnTo>
                          <a:pt x="760612" y="1855188"/>
                        </a:lnTo>
                        <a:close/>
                        <a:moveTo>
                          <a:pt x="913640" y="1901643"/>
                        </a:moveTo>
                        <a:lnTo>
                          <a:pt x="807067" y="1901643"/>
                        </a:lnTo>
                        <a:lnTo>
                          <a:pt x="807067" y="2008216"/>
                        </a:lnTo>
                        <a:close/>
                        <a:moveTo>
                          <a:pt x="807067" y="1748615"/>
                        </a:moveTo>
                        <a:lnTo>
                          <a:pt x="807067" y="1855188"/>
                        </a:lnTo>
                        <a:lnTo>
                          <a:pt x="913640" y="1855188"/>
                        </a:lnTo>
                        <a:close/>
                        <a:moveTo>
                          <a:pt x="953368" y="1708887"/>
                        </a:moveTo>
                        <a:lnTo>
                          <a:pt x="846796" y="1708887"/>
                        </a:lnTo>
                        <a:lnTo>
                          <a:pt x="953368" y="1815459"/>
                        </a:lnTo>
                        <a:close/>
                        <a:moveTo>
                          <a:pt x="953368" y="1555860"/>
                        </a:moveTo>
                        <a:lnTo>
                          <a:pt x="846796" y="1662432"/>
                        </a:lnTo>
                        <a:lnTo>
                          <a:pt x="953368" y="1662432"/>
                        </a:lnTo>
                        <a:close/>
                        <a:moveTo>
                          <a:pt x="1106396" y="1708887"/>
                        </a:moveTo>
                        <a:lnTo>
                          <a:pt x="999823" y="1708887"/>
                        </a:lnTo>
                        <a:lnTo>
                          <a:pt x="999823" y="1815460"/>
                        </a:lnTo>
                        <a:close/>
                        <a:moveTo>
                          <a:pt x="999823" y="1555860"/>
                        </a:moveTo>
                        <a:lnTo>
                          <a:pt x="999823" y="1662432"/>
                        </a:lnTo>
                        <a:lnTo>
                          <a:pt x="1106396" y="1662432"/>
                        </a:lnTo>
                        <a:close/>
                        <a:moveTo>
                          <a:pt x="1144754" y="1514764"/>
                        </a:moveTo>
                        <a:lnTo>
                          <a:pt x="1038182" y="1514764"/>
                        </a:lnTo>
                        <a:lnTo>
                          <a:pt x="1144754" y="1621337"/>
                        </a:lnTo>
                        <a:close/>
                        <a:moveTo>
                          <a:pt x="1144754" y="1361737"/>
                        </a:moveTo>
                        <a:lnTo>
                          <a:pt x="1038182" y="1468309"/>
                        </a:lnTo>
                        <a:lnTo>
                          <a:pt x="1144754" y="1468309"/>
                        </a:lnTo>
                        <a:close/>
                        <a:moveTo>
                          <a:pt x="1297782" y="1514764"/>
                        </a:moveTo>
                        <a:lnTo>
                          <a:pt x="1191209" y="1514764"/>
                        </a:lnTo>
                        <a:lnTo>
                          <a:pt x="1191209" y="1621337"/>
                        </a:lnTo>
                        <a:close/>
                        <a:moveTo>
                          <a:pt x="1191209" y="1361737"/>
                        </a:moveTo>
                        <a:lnTo>
                          <a:pt x="1191209" y="1468309"/>
                        </a:lnTo>
                        <a:lnTo>
                          <a:pt x="1297782" y="1468309"/>
                        </a:lnTo>
                        <a:close/>
                        <a:moveTo>
                          <a:pt x="1335838" y="1323681"/>
                        </a:moveTo>
                        <a:lnTo>
                          <a:pt x="1229266" y="1323681"/>
                        </a:lnTo>
                        <a:lnTo>
                          <a:pt x="1335838" y="1430253"/>
                        </a:lnTo>
                        <a:close/>
                        <a:moveTo>
                          <a:pt x="1335838" y="1170654"/>
                        </a:moveTo>
                        <a:lnTo>
                          <a:pt x="1229266" y="1277226"/>
                        </a:lnTo>
                        <a:lnTo>
                          <a:pt x="1335838" y="1277226"/>
                        </a:lnTo>
                        <a:close/>
                        <a:moveTo>
                          <a:pt x="1488865" y="1323681"/>
                        </a:moveTo>
                        <a:lnTo>
                          <a:pt x="1382293" y="1323681"/>
                        </a:lnTo>
                        <a:lnTo>
                          <a:pt x="1382293" y="1430253"/>
                        </a:lnTo>
                        <a:close/>
                        <a:moveTo>
                          <a:pt x="1382293" y="1170653"/>
                        </a:moveTo>
                        <a:lnTo>
                          <a:pt x="1382293" y="1277226"/>
                        </a:lnTo>
                        <a:lnTo>
                          <a:pt x="1488865" y="1277226"/>
                        </a:lnTo>
                        <a:close/>
                        <a:moveTo>
                          <a:pt x="2914702" y="2523007"/>
                        </a:moveTo>
                        <a:cubicBezTo>
                          <a:pt x="2900642" y="2508947"/>
                          <a:pt x="2877845" y="2508947"/>
                          <a:pt x="2863784" y="2523007"/>
                        </a:cubicBezTo>
                        <a:cubicBezTo>
                          <a:pt x="2849724" y="2537067"/>
                          <a:pt x="2849724" y="2559864"/>
                          <a:pt x="2863784" y="2573924"/>
                        </a:cubicBezTo>
                        <a:cubicBezTo>
                          <a:pt x="2877845" y="2587985"/>
                          <a:pt x="2900642" y="2587985"/>
                          <a:pt x="2914702" y="2573924"/>
                        </a:cubicBezTo>
                        <a:cubicBezTo>
                          <a:pt x="2928762" y="2559864"/>
                          <a:pt x="2928762" y="2537067"/>
                          <a:pt x="2914702" y="2523007"/>
                        </a:cubicBezTo>
                        <a:close/>
                        <a:moveTo>
                          <a:pt x="1526922" y="1132597"/>
                        </a:moveTo>
                        <a:lnTo>
                          <a:pt x="1420350" y="1132596"/>
                        </a:lnTo>
                        <a:lnTo>
                          <a:pt x="1526922" y="1239169"/>
                        </a:lnTo>
                        <a:close/>
                        <a:moveTo>
                          <a:pt x="1526922" y="979569"/>
                        </a:moveTo>
                        <a:lnTo>
                          <a:pt x="1420350" y="1086141"/>
                        </a:lnTo>
                        <a:lnTo>
                          <a:pt x="1526922" y="1086142"/>
                        </a:lnTo>
                        <a:close/>
                        <a:moveTo>
                          <a:pt x="1679950" y="1132597"/>
                        </a:moveTo>
                        <a:lnTo>
                          <a:pt x="1573377" y="1132597"/>
                        </a:lnTo>
                        <a:lnTo>
                          <a:pt x="1573377" y="1239169"/>
                        </a:lnTo>
                        <a:close/>
                        <a:moveTo>
                          <a:pt x="1573377" y="979569"/>
                        </a:moveTo>
                        <a:lnTo>
                          <a:pt x="1573377" y="1086142"/>
                        </a:lnTo>
                        <a:lnTo>
                          <a:pt x="1679950" y="1086142"/>
                        </a:lnTo>
                        <a:close/>
                        <a:moveTo>
                          <a:pt x="1718007" y="941512"/>
                        </a:moveTo>
                        <a:lnTo>
                          <a:pt x="1611434" y="941512"/>
                        </a:lnTo>
                        <a:lnTo>
                          <a:pt x="1718007" y="1048085"/>
                        </a:lnTo>
                        <a:close/>
                        <a:moveTo>
                          <a:pt x="1718006" y="788485"/>
                        </a:moveTo>
                        <a:lnTo>
                          <a:pt x="1611434" y="895057"/>
                        </a:lnTo>
                        <a:lnTo>
                          <a:pt x="1718006" y="895057"/>
                        </a:lnTo>
                        <a:close/>
                        <a:moveTo>
                          <a:pt x="1871034" y="941512"/>
                        </a:moveTo>
                        <a:lnTo>
                          <a:pt x="1764461" y="941512"/>
                        </a:lnTo>
                        <a:lnTo>
                          <a:pt x="1764462" y="1048085"/>
                        </a:lnTo>
                        <a:close/>
                        <a:moveTo>
                          <a:pt x="1764461" y="788485"/>
                        </a:moveTo>
                        <a:lnTo>
                          <a:pt x="1764462" y="895057"/>
                        </a:lnTo>
                        <a:lnTo>
                          <a:pt x="1871034" y="895057"/>
                        </a:lnTo>
                        <a:close/>
                        <a:moveTo>
                          <a:pt x="3382381" y="1946466"/>
                        </a:moveTo>
                        <a:lnTo>
                          <a:pt x="2893361" y="2435486"/>
                        </a:lnTo>
                        <a:lnTo>
                          <a:pt x="2933988" y="2428503"/>
                        </a:lnTo>
                        <a:lnTo>
                          <a:pt x="3009207" y="2503722"/>
                        </a:lnTo>
                        <a:lnTo>
                          <a:pt x="3003173" y="2538827"/>
                        </a:lnTo>
                        <a:lnTo>
                          <a:pt x="3488958" y="2053042"/>
                        </a:lnTo>
                        <a:lnTo>
                          <a:pt x="3388629" y="1952714"/>
                        </a:lnTo>
                        <a:close/>
                        <a:moveTo>
                          <a:pt x="2405874" y="794872"/>
                        </a:moveTo>
                        <a:lnTo>
                          <a:pt x="2299301" y="794872"/>
                        </a:lnTo>
                        <a:lnTo>
                          <a:pt x="2405874" y="901444"/>
                        </a:lnTo>
                        <a:close/>
                        <a:moveTo>
                          <a:pt x="2789111" y="1176277"/>
                        </a:moveTo>
                        <a:lnTo>
                          <a:pt x="2682538" y="1176278"/>
                        </a:lnTo>
                        <a:lnTo>
                          <a:pt x="2789111" y="1282850"/>
                        </a:lnTo>
                        <a:close/>
                        <a:moveTo>
                          <a:pt x="2596355" y="983521"/>
                        </a:moveTo>
                        <a:lnTo>
                          <a:pt x="2489782" y="983522"/>
                        </a:lnTo>
                        <a:lnTo>
                          <a:pt x="2596355" y="1090094"/>
                        </a:lnTo>
                        <a:close/>
                        <a:moveTo>
                          <a:pt x="3174317" y="1558747"/>
                        </a:moveTo>
                        <a:lnTo>
                          <a:pt x="3067745" y="1558747"/>
                        </a:lnTo>
                        <a:lnTo>
                          <a:pt x="3174317" y="1665320"/>
                        </a:lnTo>
                        <a:close/>
                        <a:moveTo>
                          <a:pt x="2983234" y="1367664"/>
                        </a:moveTo>
                        <a:lnTo>
                          <a:pt x="2876661" y="1367664"/>
                        </a:lnTo>
                        <a:lnTo>
                          <a:pt x="2983234" y="1474236"/>
                        </a:lnTo>
                        <a:close/>
                        <a:moveTo>
                          <a:pt x="3556486" y="1940915"/>
                        </a:moveTo>
                        <a:lnTo>
                          <a:pt x="3449914" y="1940915"/>
                        </a:lnTo>
                        <a:lnTo>
                          <a:pt x="3556487" y="2047488"/>
                        </a:lnTo>
                        <a:close/>
                        <a:moveTo>
                          <a:pt x="3365402" y="1749831"/>
                        </a:moveTo>
                        <a:lnTo>
                          <a:pt x="3258830" y="1749831"/>
                        </a:lnTo>
                        <a:lnTo>
                          <a:pt x="3365402" y="1856404"/>
                        </a:lnTo>
                        <a:close/>
                        <a:moveTo>
                          <a:pt x="3761426" y="2144804"/>
                        </a:moveTo>
                        <a:lnTo>
                          <a:pt x="3654853" y="2144804"/>
                        </a:lnTo>
                        <a:lnTo>
                          <a:pt x="3761426" y="2251377"/>
                        </a:lnTo>
                        <a:close/>
                        <a:moveTo>
                          <a:pt x="2405874" y="657532"/>
                        </a:moveTo>
                        <a:lnTo>
                          <a:pt x="2314989" y="748417"/>
                        </a:lnTo>
                        <a:lnTo>
                          <a:pt x="2405874" y="748417"/>
                        </a:lnTo>
                        <a:close/>
                        <a:moveTo>
                          <a:pt x="2558894" y="794872"/>
                        </a:moveTo>
                        <a:lnTo>
                          <a:pt x="2452329" y="794872"/>
                        </a:lnTo>
                        <a:lnTo>
                          <a:pt x="2452329" y="901437"/>
                        </a:lnTo>
                        <a:close/>
                        <a:moveTo>
                          <a:pt x="2596355" y="830501"/>
                        </a:moveTo>
                        <a:lnTo>
                          <a:pt x="2489790" y="937067"/>
                        </a:lnTo>
                        <a:lnTo>
                          <a:pt x="2596355" y="937067"/>
                        </a:lnTo>
                        <a:close/>
                        <a:moveTo>
                          <a:pt x="2942138" y="1176278"/>
                        </a:moveTo>
                        <a:lnTo>
                          <a:pt x="2835566" y="1176277"/>
                        </a:lnTo>
                        <a:lnTo>
                          <a:pt x="2835566" y="1282850"/>
                        </a:lnTo>
                        <a:close/>
                        <a:moveTo>
                          <a:pt x="2789111" y="1023250"/>
                        </a:moveTo>
                        <a:lnTo>
                          <a:pt x="2682538" y="1129823"/>
                        </a:lnTo>
                        <a:lnTo>
                          <a:pt x="2789111" y="1129823"/>
                        </a:lnTo>
                        <a:close/>
                        <a:moveTo>
                          <a:pt x="2749382" y="983521"/>
                        </a:moveTo>
                        <a:lnTo>
                          <a:pt x="2642810" y="983522"/>
                        </a:lnTo>
                        <a:lnTo>
                          <a:pt x="2642810" y="1090094"/>
                        </a:lnTo>
                        <a:close/>
                        <a:moveTo>
                          <a:pt x="3327345" y="1558747"/>
                        </a:moveTo>
                        <a:lnTo>
                          <a:pt x="3220772" y="1558747"/>
                        </a:lnTo>
                        <a:lnTo>
                          <a:pt x="3220772" y="1665320"/>
                        </a:lnTo>
                        <a:close/>
                        <a:moveTo>
                          <a:pt x="3174317" y="1405720"/>
                        </a:moveTo>
                        <a:lnTo>
                          <a:pt x="3067745" y="1512292"/>
                        </a:lnTo>
                        <a:lnTo>
                          <a:pt x="3174317" y="1512292"/>
                        </a:lnTo>
                        <a:close/>
                        <a:moveTo>
                          <a:pt x="3136261" y="1367664"/>
                        </a:moveTo>
                        <a:lnTo>
                          <a:pt x="3029688" y="1367664"/>
                        </a:lnTo>
                        <a:lnTo>
                          <a:pt x="3029689" y="1474236"/>
                        </a:lnTo>
                        <a:close/>
                        <a:moveTo>
                          <a:pt x="2983234" y="1214636"/>
                        </a:moveTo>
                        <a:lnTo>
                          <a:pt x="2876661" y="1321209"/>
                        </a:lnTo>
                        <a:lnTo>
                          <a:pt x="2983234" y="1321209"/>
                        </a:lnTo>
                        <a:close/>
                        <a:moveTo>
                          <a:pt x="3709514" y="1940915"/>
                        </a:moveTo>
                        <a:lnTo>
                          <a:pt x="3602941" y="1940915"/>
                        </a:lnTo>
                        <a:lnTo>
                          <a:pt x="3602942" y="2047488"/>
                        </a:lnTo>
                        <a:close/>
                        <a:moveTo>
                          <a:pt x="3556487" y="1787888"/>
                        </a:moveTo>
                        <a:lnTo>
                          <a:pt x="3449914" y="1894460"/>
                        </a:lnTo>
                        <a:lnTo>
                          <a:pt x="3556486" y="1894460"/>
                        </a:lnTo>
                        <a:close/>
                        <a:moveTo>
                          <a:pt x="3518430" y="1749831"/>
                        </a:moveTo>
                        <a:lnTo>
                          <a:pt x="3411857" y="1749831"/>
                        </a:lnTo>
                        <a:lnTo>
                          <a:pt x="3411857" y="1856403"/>
                        </a:lnTo>
                        <a:close/>
                        <a:moveTo>
                          <a:pt x="3365402" y="1596803"/>
                        </a:moveTo>
                        <a:lnTo>
                          <a:pt x="3258830" y="1703376"/>
                        </a:lnTo>
                        <a:lnTo>
                          <a:pt x="3365402" y="1703376"/>
                        </a:lnTo>
                        <a:close/>
                        <a:moveTo>
                          <a:pt x="3761426" y="1991777"/>
                        </a:moveTo>
                        <a:lnTo>
                          <a:pt x="3654853" y="2098349"/>
                        </a:lnTo>
                        <a:lnTo>
                          <a:pt x="3761426" y="2098349"/>
                        </a:lnTo>
                        <a:close/>
                        <a:moveTo>
                          <a:pt x="2452329" y="641845"/>
                        </a:moveTo>
                        <a:lnTo>
                          <a:pt x="2452329" y="748417"/>
                        </a:lnTo>
                        <a:lnTo>
                          <a:pt x="2558901" y="748417"/>
                        </a:lnTo>
                        <a:close/>
                        <a:moveTo>
                          <a:pt x="2835566" y="1023250"/>
                        </a:moveTo>
                        <a:lnTo>
                          <a:pt x="2835566" y="1129822"/>
                        </a:lnTo>
                        <a:lnTo>
                          <a:pt x="2942138" y="1129822"/>
                        </a:lnTo>
                        <a:close/>
                        <a:moveTo>
                          <a:pt x="2642810" y="830494"/>
                        </a:moveTo>
                        <a:lnTo>
                          <a:pt x="2642810" y="937066"/>
                        </a:lnTo>
                        <a:lnTo>
                          <a:pt x="2749382" y="937066"/>
                        </a:lnTo>
                        <a:close/>
                        <a:moveTo>
                          <a:pt x="3220772" y="1405720"/>
                        </a:moveTo>
                        <a:lnTo>
                          <a:pt x="3220772" y="1512292"/>
                        </a:lnTo>
                        <a:lnTo>
                          <a:pt x="3327344" y="1512292"/>
                        </a:lnTo>
                        <a:close/>
                        <a:moveTo>
                          <a:pt x="3029688" y="1214636"/>
                        </a:moveTo>
                        <a:lnTo>
                          <a:pt x="3029688" y="1321209"/>
                        </a:lnTo>
                        <a:lnTo>
                          <a:pt x="3136261" y="1321209"/>
                        </a:lnTo>
                        <a:close/>
                        <a:moveTo>
                          <a:pt x="3602941" y="1787888"/>
                        </a:moveTo>
                        <a:lnTo>
                          <a:pt x="3602941" y="1894460"/>
                        </a:lnTo>
                        <a:lnTo>
                          <a:pt x="3709514" y="1894460"/>
                        </a:lnTo>
                        <a:close/>
                        <a:moveTo>
                          <a:pt x="3411857" y="1596803"/>
                        </a:moveTo>
                        <a:lnTo>
                          <a:pt x="3411857" y="1703376"/>
                        </a:lnTo>
                        <a:lnTo>
                          <a:pt x="3518429" y="1703376"/>
                        </a:lnTo>
                        <a:close/>
                        <a:moveTo>
                          <a:pt x="2353083" y="150965"/>
                        </a:moveTo>
                        <a:lnTo>
                          <a:pt x="2025288" y="132265"/>
                        </a:lnTo>
                        <a:lnTo>
                          <a:pt x="2071608" y="178585"/>
                        </a:lnTo>
                        <a:lnTo>
                          <a:pt x="2093619" y="156574"/>
                        </a:lnTo>
                        <a:lnTo>
                          <a:pt x="2220546" y="283501"/>
                        </a:lnTo>
                        <a:close/>
                        <a:moveTo>
                          <a:pt x="2523312" y="286240"/>
                        </a:moveTo>
                        <a:lnTo>
                          <a:pt x="2373298" y="436253"/>
                        </a:lnTo>
                        <a:lnTo>
                          <a:pt x="2500225" y="563180"/>
                        </a:lnTo>
                        <a:lnTo>
                          <a:pt x="2473487" y="589919"/>
                        </a:lnTo>
                        <a:lnTo>
                          <a:pt x="2618667" y="735099"/>
                        </a:lnTo>
                        <a:lnTo>
                          <a:pt x="2619582" y="734183"/>
                        </a:lnTo>
                        <a:lnTo>
                          <a:pt x="2812338" y="926939"/>
                        </a:lnTo>
                        <a:lnTo>
                          <a:pt x="2845693" y="960294"/>
                        </a:lnTo>
                        <a:lnTo>
                          <a:pt x="3005093" y="1119693"/>
                        </a:lnTo>
                        <a:lnTo>
                          <a:pt x="3006461" y="1118325"/>
                        </a:lnTo>
                        <a:lnTo>
                          <a:pt x="3197545" y="1309409"/>
                        </a:lnTo>
                        <a:lnTo>
                          <a:pt x="3232572" y="1344436"/>
                        </a:lnTo>
                        <a:lnTo>
                          <a:pt x="3246403" y="1358267"/>
                        </a:lnTo>
                        <a:close/>
                        <a:moveTo>
                          <a:pt x="2523816" y="30335"/>
                        </a:moveTo>
                        <a:lnTo>
                          <a:pt x="2626629" y="133149"/>
                        </a:lnTo>
                        <a:lnTo>
                          <a:pt x="2552082" y="207696"/>
                        </a:lnTo>
                        <a:lnTo>
                          <a:pt x="2576968" y="232583"/>
                        </a:lnTo>
                        <a:lnTo>
                          <a:pt x="2575182" y="234369"/>
                        </a:lnTo>
                        <a:lnTo>
                          <a:pt x="3513251" y="1625113"/>
                        </a:lnTo>
                        <a:lnTo>
                          <a:pt x="3579714" y="1691577"/>
                        </a:lnTo>
                        <a:lnTo>
                          <a:pt x="3614741" y="1726603"/>
                        </a:lnTo>
                        <a:lnTo>
                          <a:pt x="3784128" y="1895991"/>
                        </a:lnTo>
                        <a:lnTo>
                          <a:pt x="3784653" y="1895466"/>
                        </a:lnTo>
                        <a:lnTo>
                          <a:pt x="3802957" y="1913770"/>
                        </a:lnTo>
                        <a:lnTo>
                          <a:pt x="3802957" y="1914820"/>
                        </a:lnTo>
                        <a:lnTo>
                          <a:pt x="3805825" y="1917687"/>
                        </a:lnTo>
                        <a:lnTo>
                          <a:pt x="3802957" y="1920555"/>
                        </a:lnTo>
                        <a:lnTo>
                          <a:pt x="3802957" y="2329384"/>
                        </a:lnTo>
                        <a:lnTo>
                          <a:pt x="3784653" y="2347688"/>
                        </a:lnTo>
                        <a:lnTo>
                          <a:pt x="3580239" y="2143274"/>
                        </a:lnTo>
                        <a:lnTo>
                          <a:pt x="3579714" y="2143798"/>
                        </a:lnTo>
                        <a:lnTo>
                          <a:pt x="3514414" y="2078498"/>
                        </a:lnTo>
                        <a:lnTo>
                          <a:pt x="2992605" y="2600306"/>
                        </a:lnTo>
                        <a:lnTo>
                          <a:pt x="2990741" y="2611151"/>
                        </a:lnTo>
                        <a:lnTo>
                          <a:pt x="2771416" y="2767764"/>
                        </a:lnTo>
                        <a:lnTo>
                          <a:pt x="2746140" y="2742487"/>
                        </a:lnTo>
                        <a:lnTo>
                          <a:pt x="2670170" y="2818456"/>
                        </a:lnTo>
                        <a:lnTo>
                          <a:pt x="2651401" y="2799687"/>
                        </a:lnTo>
                        <a:cubicBezTo>
                          <a:pt x="2625528" y="2785735"/>
                          <a:pt x="2592950" y="2788926"/>
                          <a:pt x="2569612" y="2809139"/>
                        </a:cubicBezTo>
                        <a:cubicBezTo>
                          <a:pt x="2540180" y="2834630"/>
                          <a:pt x="2535445" y="2878528"/>
                          <a:pt x="2558763" y="2909709"/>
                        </a:cubicBezTo>
                        <a:cubicBezTo>
                          <a:pt x="2580225" y="2939886"/>
                          <a:pt x="2602221" y="2944074"/>
                          <a:pt x="2698387" y="2956528"/>
                        </a:cubicBezTo>
                        <a:cubicBezTo>
                          <a:pt x="2612716" y="3019512"/>
                          <a:pt x="2549084" y="3004923"/>
                          <a:pt x="2499317" y="2954166"/>
                        </a:cubicBezTo>
                        <a:cubicBezTo>
                          <a:pt x="2449549" y="2903408"/>
                          <a:pt x="2462151" y="2804007"/>
                          <a:pt x="2521014" y="2753027"/>
                        </a:cubicBezTo>
                        <a:cubicBezTo>
                          <a:pt x="2561003" y="2718393"/>
                          <a:pt x="2614554" y="2708748"/>
                          <a:pt x="2661444" y="2725347"/>
                        </a:cubicBezTo>
                        <a:lnTo>
                          <a:pt x="2695222" y="2691569"/>
                        </a:lnTo>
                        <a:lnTo>
                          <a:pt x="2669947" y="2666294"/>
                        </a:lnTo>
                        <a:lnTo>
                          <a:pt x="2810390" y="2469612"/>
                        </a:lnTo>
                        <a:lnTo>
                          <a:pt x="2809356" y="2468579"/>
                        </a:lnTo>
                        <a:lnTo>
                          <a:pt x="2815551" y="2462385"/>
                        </a:lnTo>
                        <a:lnTo>
                          <a:pt x="2826559" y="2446968"/>
                        </a:lnTo>
                        <a:lnTo>
                          <a:pt x="2831882" y="2446053"/>
                        </a:lnTo>
                        <a:lnTo>
                          <a:pt x="3356925" y="1921010"/>
                        </a:lnTo>
                        <a:lnTo>
                          <a:pt x="3353603" y="1917688"/>
                        </a:lnTo>
                        <a:lnTo>
                          <a:pt x="3197545" y="1761630"/>
                        </a:lnTo>
                        <a:lnTo>
                          <a:pt x="3197544" y="1761631"/>
                        </a:lnTo>
                        <a:lnTo>
                          <a:pt x="3006461" y="1570547"/>
                        </a:lnTo>
                        <a:lnTo>
                          <a:pt x="2971434" y="1535520"/>
                        </a:lnTo>
                        <a:lnTo>
                          <a:pt x="2813706" y="1377793"/>
                        </a:lnTo>
                        <a:lnTo>
                          <a:pt x="2812338" y="1379161"/>
                        </a:lnTo>
                        <a:lnTo>
                          <a:pt x="2619582" y="1186405"/>
                        </a:lnTo>
                        <a:lnTo>
                          <a:pt x="2586227" y="1153050"/>
                        </a:lnTo>
                        <a:lnTo>
                          <a:pt x="2430017" y="996839"/>
                        </a:lnTo>
                        <a:lnTo>
                          <a:pt x="2429101" y="997755"/>
                        </a:lnTo>
                        <a:lnTo>
                          <a:pt x="2247376" y="816030"/>
                        </a:lnTo>
                        <a:lnTo>
                          <a:pt x="2194721" y="868684"/>
                        </a:lnTo>
                        <a:lnTo>
                          <a:pt x="2169629" y="843592"/>
                        </a:lnTo>
                        <a:lnTo>
                          <a:pt x="2012511" y="1000710"/>
                        </a:lnTo>
                        <a:lnTo>
                          <a:pt x="1948715" y="936915"/>
                        </a:lnTo>
                        <a:lnTo>
                          <a:pt x="1776261" y="1109369"/>
                        </a:lnTo>
                        <a:lnTo>
                          <a:pt x="1741234" y="1144396"/>
                        </a:lnTo>
                        <a:lnTo>
                          <a:pt x="1585176" y="1300453"/>
                        </a:lnTo>
                        <a:lnTo>
                          <a:pt x="1550150" y="1335480"/>
                        </a:lnTo>
                        <a:lnTo>
                          <a:pt x="1394093" y="1491537"/>
                        </a:lnTo>
                        <a:lnTo>
                          <a:pt x="1359065" y="1526564"/>
                        </a:lnTo>
                        <a:lnTo>
                          <a:pt x="1201338" y="1684291"/>
                        </a:lnTo>
                        <a:lnTo>
                          <a:pt x="1202706" y="1685660"/>
                        </a:lnTo>
                        <a:lnTo>
                          <a:pt x="1009951" y="1878416"/>
                        </a:lnTo>
                        <a:lnTo>
                          <a:pt x="976596" y="1911771"/>
                        </a:lnTo>
                        <a:lnTo>
                          <a:pt x="820385" y="2067981"/>
                        </a:lnTo>
                        <a:lnTo>
                          <a:pt x="821301" y="2068897"/>
                        </a:lnTo>
                        <a:lnTo>
                          <a:pt x="612116" y="2278081"/>
                        </a:lnTo>
                        <a:lnTo>
                          <a:pt x="673628" y="2339593"/>
                        </a:lnTo>
                        <a:lnTo>
                          <a:pt x="567426" y="2445795"/>
                        </a:lnTo>
                        <a:lnTo>
                          <a:pt x="672230" y="2550598"/>
                        </a:lnTo>
                        <a:lnTo>
                          <a:pt x="566028" y="2656800"/>
                        </a:lnTo>
                        <a:lnTo>
                          <a:pt x="0" y="2090772"/>
                        </a:lnTo>
                        <a:lnTo>
                          <a:pt x="106202" y="1984570"/>
                        </a:lnTo>
                        <a:lnTo>
                          <a:pt x="211005" y="2089373"/>
                        </a:lnTo>
                        <a:lnTo>
                          <a:pt x="317206" y="1983171"/>
                        </a:lnTo>
                        <a:lnTo>
                          <a:pt x="386005" y="2051970"/>
                        </a:lnTo>
                        <a:lnTo>
                          <a:pt x="558644" y="1879331"/>
                        </a:lnTo>
                        <a:lnTo>
                          <a:pt x="557729" y="1878415"/>
                        </a:lnTo>
                        <a:lnTo>
                          <a:pt x="750485" y="1685660"/>
                        </a:lnTo>
                        <a:lnTo>
                          <a:pt x="783839" y="1652305"/>
                        </a:lnTo>
                        <a:lnTo>
                          <a:pt x="943239" y="1492905"/>
                        </a:lnTo>
                        <a:lnTo>
                          <a:pt x="941871" y="1491537"/>
                        </a:lnTo>
                        <a:lnTo>
                          <a:pt x="1132954" y="1300453"/>
                        </a:lnTo>
                        <a:lnTo>
                          <a:pt x="1167982" y="1265426"/>
                        </a:lnTo>
                        <a:lnTo>
                          <a:pt x="1324039" y="1109369"/>
                        </a:lnTo>
                        <a:lnTo>
                          <a:pt x="1359065" y="1074342"/>
                        </a:lnTo>
                        <a:lnTo>
                          <a:pt x="1515123" y="918285"/>
                        </a:lnTo>
                        <a:lnTo>
                          <a:pt x="1550150" y="883258"/>
                        </a:lnTo>
                        <a:lnTo>
                          <a:pt x="1722604" y="710804"/>
                        </a:lnTo>
                        <a:lnTo>
                          <a:pt x="1656089" y="644289"/>
                        </a:lnTo>
                        <a:lnTo>
                          <a:pt x="1813208" y="487170"/>
                        </a:lnTo>
                        <a:lnTo>
                          <a:pt x="1788115" y="462078"/>
                        </a:lnTo>
                        <a:lnTo>
                          <a:pt x="1817021" y="433172"/>
                        </a:lnTo>
                        <a:lnTo>
                          <a:pt x="1638436" y="254587"/>
                        </a:lnTo>
                        <a:lnTo>
                          <a:pt x="1893022" y="0"/>
                        </a:lnTo>
                        <a:lnTo>
                          <a:pt x="1948799" y="55777"/>
                        </a:lnTo>
                        <a:lnTo>
                          <a:pt x="2421315" y="82732"/>
                        </a:lnTo>
                        <a:lnTo>
                          <a:pt x="2424216" y="79831"/>
                        </a:lnTo>
                        <a:lnTo>
                          <a:pt x="2449269" y="104883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0" name="Rectangle 41">
                    <a:extLst>
                      <a:ext uri="{FF2B5EF4-FFF2-40B4-BE49-F238E27FC236}">
                        <a16:creationId xmlns:a16="http://schemas.microsoft.com/office/drawing/2014/main" xmlns="" id="{3E386D72-C48C-4CEA-8FD7-FC14F68CE883}"/>
                      </a:ext>
                    </a:extLst>
                  </p:cNvPr>
                  <p:cNvSpPr>
                    <a:spLocks/>
                  </p:cNvSpPr>
                  <p:nvPr/>
                </p:nvSpPr>
                <p:spPr>
                  <a:xfrm rot="19192674">
                    <a:off x="926950" y="2109352"/>
                    <a:ext cx="360000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88423" h="3970014">
                        <a:moveTo>
                          <a:pt x="1259577" y="2471243"/>
                        </a:moveTo>
                        <a:cubicBezTo>
                          <a:pt x="1293292" y="2471243"/>
                          <a:pt x="1320623" y="2543205"/>
                          <a:pt x="1320623" y="2631975"/>
                        </a:cubicBezTo>
                        <a:cubicBezTo>
                          <a:pt x="1320623" y="2720745"/>
                          <a:pt x="1293292" y="2792707"/>
                          <a:pt x="1259577" y="2792707"/>
                        </a:cubicBezTo>
                        <a:cubicBezTo>
                          <a:pt x="1225862" y="2792707"/>
                          <a:pt x="1198531" y="2720745"/>
                          <a:pt x="1198531" y="2631975"/>
                        </a:cubicBezTo>
                        <a:cubicBezTo>
                          <a:pt x="1198531" y="2543205"/>
                          <a:pt x="1225862" y="2471243"/>
                          <a:pt x="1259577" y="2471243"/>
                        </a:cubicBezTo>
                        <a:close/>
                        <a:moveTo>
                          <a:pt x="1710471" y="2470362"/>
                        </a:moveTo>
                        <a:cubicBezTo>
                          <a:pt x="1741030" y="2470028"/>
                          <a:pt x="1768823" y="2488083"/>
                          <a:pt x="1781169" y="2516203"/>
                        </a:cubicBezTo>
                        <a:cubicBezTo>
                          <a:pt x="1793845" y="2545068"/>
                          <a:pt x="1787700" y="2578742"/>
                          <a:pt x="1765642" y="2601268"/>
                        </a:cubicBezTo>
                        <a:cubicBezTo>
                          <a:pt x="1750827" y="2616399"/>
                          <a:pt x="1730831" y="2624459"/>
                          <a:pt x="1710472" y="2623745"/>
                        </a:cubicBezTo>
                        <a:close/>
                        <a:moveTo>
                          <a:pt x="2456093" y="2374056"/>
                        </a:moveTo>
                        <a:lnTo>
                          <a:pt x="2456093" y="2889893"/>
                        </a:lnTo>
                        <a:lnTo>
                          <a:pt x="2566690" y="2889893"/>
                        </a:lnTo>
                        <a:lnTo>
                          <a:pt x="2566690" y="2706284"/>
                        </a:lnTo>
                        <a:lnTo>
                          <a:pt x="2632197" y="2884955"/>
                        </a:lnTo>
                        <a:lnTo>
                          <a:pt x="2635843" y="2883618"/>
                        </a:lnTo>
                        <a:lnTo>
                          <a:pt x="2635843" y="2889893"/>
                        </a:lnTo>
                        <a:lnTo>
                          <a:pt x="2746439" y="2889893"/>
                        </a:lnTo>
                        <a:lnTo>
                          <a:pt x="2746439" y="2374056"/>
                        </a:lnTo>
                        <a:lnTo>
                          <a:pt x="2635843" y="2374056"/>
                        </a:lnTo>
                        <a:lnTo>
                          <a:pt x="2635843" y="2573614"/>
                        </a:lnTo>
                        <a:lnTo>
                          <a:pt x="2566690" y="2385000"/>
                        </a:lnTo>
                        <a:lnTo>
                          <a:pt x="2566690" y="2374056"/>
                        </a:lnTo>
                        <a:close/>
                        <a:moveTo>
                          <a:pt x="2032426" y="2374056"/>
                        </a:moveTo>
                        <a:lnTo>
                          <a:pt x="2032426" y="2889895"/>
                        </a:lnTo>
                        <a:lnTo>
                          <a:pt x="2115405" y="2889895"/>
                        </a:lnTo>
                        <a:lnTo>
                          <a:pt x="2143023" y="2889895"/>
                        </a:lnTo>
                        <a:lnTo>
                          <a:pt x="2308949" y="2889895"/>
                        </a:lnTo>
                        <a:lnTo>
                          <a:pt x="2308949" y="2779299"/>
                        </a:lnTo>
                        <a:lnTo>
                          <a:pt x="2143023" y="2779299"/>
                        </a:lnTo>
                        <a:lnTo>
                          <a:pt x="2143023" y="2686401"/>
                        </a:lnTo>
                        <a:lnTo>
                          <a:pt x="2308949" y="2686401"/>
                        </a:lnTo>
                        <a:lnTo>
                          <a:pt x="2308949" y="2575804"/>
                        </a:lnTo>
                        <a:lnTo>
                          <a:pt x="2143023" y="2575804"/>
                        </a:lnTo>
                        <a:lnTo>
                          <a:pt x="2143023" y="2484653"/>
                        </a:lnTo>
                        <a:lnTo>
                          <a:pt x="2308949" y="2484653"/>
                        </a:lnTo>
                        <a:lnTo>
                          <a:pt x="2308949" y="2374056"/>
                        </a:lnTo>
                        <a:lnTo>
                          <a:pt x="2143023" y="2374056"/>
                        </a:lnTo>
                        <a:lnTo>
                          <a:pt x="2115405" y="2374056"/>
                        </a:lnTo>
                        <a:close/>
                        <a:moveTo>
                          <a:pt x="1259577" y="2374056"/>
                        </a:moveTo>
                        <a:cubicBezTo>
                          <a:pt x="1172187" y="2374056"/>
                          <a:pt x="1101344" y="2489530"/>
                          <a:pt x="1101344" y="2631975"/>
                        </a:cubicBezTo>
                        <a:cubicBezTo>
                          <a:pt x="1101344" y="2774420"/>
                          <a:pt x="1172187" y="2889894"/>
                          <a:pt x="1259577" y="2889894"/>
                        </a:cubicBezTo>
                        <a:cubicBezTo>
                          <a:pt x="1346967" y="2889894"/>
                          <a:pt x="1417810" y="2774420"/>
                          <a:pt x="1417810" y="2631975"/>
                        </a:cubicBezTo>
                        <a:cubicBezTo>
                          <a:pt x="1417810" y="2489530"/>
                          <a:pt x="1346967" y="2374056"/>
                          <a:pt x="1259577" y="2374056"/>
                        </a:cubicBezTo>
                        <a:close/>
                        <a:moveTo>
                          <a:pt x="1599876" y="2366688"/>
                        </a:moveTo>
                        <a:lnTo>
                          <a:pt x="1599875" y="2882524"/>
                        </a:lnTo>
                        <a:lnTo>
                          <a:pt x="1710472" y="2882525"/>
                        </a:lnTo>
                        <a:lnTo>
                          <a:pt x="1710472" y="2723975"/>
                        </a:lnTo>
                        <a:cubicBezTo>
                          <a:pt x="1757507" y="2725624"/>
                          <a:pt x="1803701" y="2707003"/>
                          <a:pt x="1837929" y="2672047"/>
                        </a:cubicBezTo>
                        <a:cubicBezTo>
                          <a:pt x="1888884" y="2620006"/>
                          <a:pt x="1903084" y="2542214"/>
                          <a:pt x="1873801" y="2475527"/>
                        </a:cubicBezTo>
                        <a:cubicBezTo>
                          <a:pt x="1845275" y="2410565"/>
                          <a:pt x="1781067" y="2368851"/>
                          <a:pt x="1710472" y="2369624"/>
                        </a:cubicBezTo>
                        <a:lnTo>
                          <a:pt x="1710471" y="2366688"/>
                        </a:lnTo>
                        <a:close/>
                        <a:moveTo>
                          <a:pt x="920754" y="2169815"/>
                        </a:moveTo>
                        <a:lnTo>
                          <a:pt x="3008986" y="2169815"/>
                        </a:lnTo>
                        <a:lnTo>
                          <a:pt x="3008986" y="3105919"/>
                        </a:lnTo>
                        <a:lnTo>
                          <a:pt x="920754" y="3105919"/>
                        </a:lnTo>
                        <a:close/>
                        <a:moveTo>
                          <a:pt x="632722" y="1985007"/>
                        </a:moveTo>
                        <a:lnTo>
                          <a:pt x="632722" y="3321943"/>
                        </a:lnTo>
                        <a:lnTo>
                          <a:pt x="3297018" y="3321943"/>
                        </a:lnTo>
                        <a:lnTo>
                          <a:pt x="3297018" y="1985007"/>
                        </a:lnTo>
                        <a:close/>
                        <a:moveTo>
                          <a:pt x="2657019" y="761679"/>
                        </a:moveTo>
                        <a:lnTo>
                          <a:pt x="2760733" y="1606387"/>
                        </a:lnTo>
                        <a:lnTo>
                          <a:pt x="2761762" y="1614761"/>
                        </a:lnTo>
                        <a:lnTo>
                          <a:pt x="2762330" y="1614691"/>
                        </a:lnTo>
                        <a:cubicBezTo>
                          <a:pt x="2780335" y="1740615"/>
                          <a:pt x="2862522" y="1833408"/>
                          <a:pt x="2948897" y="1824230"/>
                        </a:cubicBezTo>
                        <a:cubicBezTo>
                          <a:pt x="3036464" y="1814924"/>
                          <a:pt x="3095979" y="1704243"/>
                          <a:pt x="3083047" y="1575312"/>
                        </a:cubicBezTo>
                        <a:lnTo>
                          <a:pt x="3083347" y="1575275"/>
                        </a:lnTo>
                        <a:lnTo>
                          <a:pt x="2983448" y="761679"/>
                        </a:lnTo>
                        <a:close/>
                        <a:moveTo>
                          <a:pt x="2205921" y="761679"/>
                        </a:moveTo>
                        <a:lnTo>
                          <a:pt x="2264137" y="1594263"/>
                        </a:lnTo>
                        <a:cubicBezTo>
                          <a:pt x="2264333" y="1597068"/>
                          <a:pt x="2264530" y="1599874"/>
                          <a:pt x="2264726" y="1602679"/>
                        </a:cubicBezTo>
                        <a:lnTo>
                          <a:pt x="2265297" y="1602640"/>
                        </a:lnTo>
                        <a:cubicBezTo>
                          <a:pt x="2276686" y="1729333"/>
                          <a:pt x="2353905" y="1826300"/>
                          <a:pt x="2440641" y="1821655"/>
                        </a:cubicBezTo>
                        <a:cubicBezTo>
                          <a:pt x="2528577" y="1816945"/>
                          <a:pt x="2593802" y="1709530"/>
                          <a:pt x="2587636" y="1580099"/>
                        </a:cubicBezTo>
                        <a:lnTo>
                          <a:pt x="2587937" y="1580078"/>
                        </a:lnTo>
                        <a:lnTo>
                          <a:pt x="2530706" y="761679"/>
                        </a:lnTo>
                        <a:close/>
                        <a:moveTo>
                          <a:pt x="1761700" y="761679"/>
                        </a:moveTo>
                        <a:cubicBezTo>
                          <a:pt x="1761699" y="1032443"/>
                          <a:pt x="1761699" y="1303208"/>
                          <a:pt x="1761698" y="1573972"/>
                        </a:cubicBezTo>
                        <a:lnTo>
                          <a:pt x="1761698" y="1582410"/>
                        </a:lnTo>
                        <a:lnTo>
                          <a:pt x="1762270" y="1582410"/>
                        </a:lnTo>
                        <a:cubicBezTo>
                          <a:pt x="1764795" y="1709590"/>
                          <a:pt x="1835062" y="1811707"/>
                          <a:pt x="1921910" y="1813122"/>
                        </a:cubicBezTo>
                        <a:cubicBezTo>
                          <a:pt x="2009960" y="1814558"/>
                          <a:pt x="2082519" y="1711955"/>
                          <a:pt x="2085398" y="1582410"/>
                        </a:cubicBezTo>
                        <a:lnTo>
                          <a:pt x="2085698" y="1582410"/>
                        </a:lnTo>
                        <a:cubicBezTo>
                          <a:pt x="2085698" y="1308834"/>
                          <a:pt x="2085698" y="1035256"/>
                          <a:pt x="2085696" y="761679"/>
                        </a:cubicBezTo>
                        <a:close/>
                        <a:moveTo>
                          <a:pt x="3411320" y="761678"/>
                        </a:moveTo>
                        <a:lnTo>
                          <a:pt x="3078803" y="761679"/>
                        </a:lnTo>
                        <a:lnTo>
                          <a:pt x="3277545" y="1622538"/>
                        </a:lnTo>
                        <a:lnTo>
                          <a:pt x="3279443" y="1630759"/>
                        </a:lnTo>
                        <a:lnTo>
                          <a:pt x="3280000" y="1630631"/>
                        </a:lnTo>
                        <a:cubicBezTo>
                          <a:pt x="3311069" y="1753983"/>
                          <a:pt x="3402507" y="1837676"/>
                          <a:pt x="3487448" y="1819520"/>
                        </a:cubicBezTo>
                        <a:cubicBezTo>
                          <a:pt x="3573564" y="1801112"/>
                          <a:pt x="3621183" y="1684815"/>
                          <a:pt x="3594846" y="1557943"/>
                        </a:cubicBezTo>
                        <a:lnTo>
                          <a:pt x="3595140" y="1557876"/>
                        </a:lnTo>
                        <a:close/>
                        <a:moveTo>
                          <a:pt x="1633002" y="761678"/>
                        </a:moveTo>
                        <a:lnTo>
                          <a:pt x="1308563" y="761679"/>
                        </a:lnTo>
                        <a:lnTo>
                          <a:pt x="1266057" y="1572672"/>
                        </a:lnTo>
                        <a:lnTo>
                          <a:pt x="1265616" y="1581099"/>
                        </a:lnTo>
                        <a:lnTo>
                          <a:pt x="1266187" y="1581128"/>
                        </a:lnTo>
                        <a:cubicBezTo>
                          <a:pt x="1262052" y="1708267"/>
                          <a:pt x="1326878" y="1813921"/>
                          <a:pt x="1413534" y="1819881"/>
                        </a:cubicBezTo>
                        <a:cubicBezTo>
                          <a:pt x="1501387" y="1825922"/>
                          <a:pt x="1579217" y="1727257"/>
                          <a:pt x="1588872" y="1598040"/>
                        </a:cubicBezTo>
                        <a:lnTo>
                          <a:pt x="1589172" y="1598055"/>
                        </a:lnTo>
                        <a:close/>
                        <a:moveTo>
                          <a:pt x="863949" y="761678"/>
                        </a:moveTo>
                        <a:lnTo>
                          <a:pt x="765078" y="1566901"/>
                        </a:lnTo>
                        <a:lnTo>
                          <a:pt x="764050" y="1575275"/>
                        </a:lnTo>
                        <a:lnTo>
                          <a:pt x="764617" y="1575345"/>
                        </a:lnTo>
                        <a:cubicBezTo>
                          <a:pt x="751624" y="1701884"/>
                          <a:pt x="808922" y="1811803"/>
                          <a:pt x="894951" y="1823794"/>
                        </a:cubicBezTo>
                        <a:cubicBezTo>
                          <a:pt x="982168" y="1835949"/>
                          <a:pt x="1066691" y="1742953"/>
                          <a:pt x="1085336" y="1614724"/>
                        </a:cubicBezTo>
                        <a:lnTo>
                          <a:pt x="1085635" y="1614761"/>
                        </a:lnTo>
                        <a:lnTo>
                          <a:pt x="1190378" y="761679"/>
                        </a:lnTo>
                        <a:close/>
                        <a:moveTo>
                          <a:pt x="295535" y="441623"/>
                        </a:moveTo>
                        <a:lnTo>
                          <a:pt x="3583899" y="441623"/>
                        </a:lnTo>
                        <a:cubicBezTo>
                          <a:pt x="3610412" y="441623"/>
                          <a:pt x="3631905" y="463116"/>
                          <a:pt x="3631905" y="489629"/>
                        </a:cubicBezTo>
                        <a:lnTo>
                          <a:pt x="3631905" y="655863"/>
                        </a:lnTo>
                        <a:lnTo>
                          <a:pt x="3884522" y="1666330"/>
                        </a:lnTo>
                        <a:cubicBezTo>
                          <a:pt x="3909974" y="1748325"/>
                          <a:pt x="3809191" y="1900953"/>
                          <a:pt x="3631905" y="1666330"/>
                        </a:cubicBezTo>
                        <a:lnTo>
                          <a:pt x="3631905" y="3970014"/>
                        </a:lnTo>
                        <a:lnTo>
                          <a:pt x="247529" y="3970014"/>
                        </a:lnTo>
                        <a:lnTo>
                          <a:pt x="247529" y="1768425"/>
                        </a:lnTo>
                        <a:cubicBezTo>
                          <a:pt x="263724" y="1795996"/>
                          <a:pt x="288366" y="1813812"/>
                          <a:pt x="317369" y="1820473"/>
                        </a:cubicBezTo>
                        <a:cubicBezTo>
                          <a:pt x="403196" y="1840184"/>
                          <a:pt x="495502" y="1754908"/>
                          <a:pt x="525251" y="1628793"/>
                        </a:cubicBezTo>
                        <a:lnTo>
                          <a:pt x="525545" y="1628855"/>
                        </a:lnTo>
                        <a:lnTo>
                          <a:pt x="709866" y="761679"/>
                        </a:lnTo>
                        <a:lnTo>
                          <a:pt x="378634" y="761679"/>
                        </a:lnTo>
                        <a:lnTo>
                          <a:pt x="210380" y="1553239"/>
                        </a:lnTo>
                        <a:lnTo>
                          <a:pt x="208625" y="1561492"/>
                        </a:lnTo>
                        <a:lnTo>
                          <a:pt x="209185" y="1561611"/>
                        </a:lnTo>
                        <a:cubicBezTo>
                          <a:pt x="202164" y="1598200"/>
                          <a:pt x="201274" y="1633895"/>
                          <a:pt x="207433" y="1666330"/>
                        </a:cubicBezTo>
                        <a:cubicBezTo>
                          <a:pt x="113985" y="1883037"/>
                          <a:pt x="-32319" y="1816968"/>
                          <a:pt x="6372" y="1666330"/>
                        </a:cubicBezTo>
                        <a:lnTo>
                          <a:pt x="249769" y="692744"/>
                        </a:lnTo>
                        <a:cubicBezTo>
                          <a:pt x="247993" y="689334"/>
                          <a:pt x="247529" y="685546"/>
                          <a:pt x="247529" y="681649"/>
                        </a:cubicBezTo>
                        <a:lnTo>
                          <a:pt x="247529" y="489629"/>
                        </a:lnTo>
                        <a:cubicBezTo>
                          <a:pt x="247529" y="463116"/>
                          <a:pt x="269022" y="441623"/>
                          <a:pt x="295535" y="441623"/>
                        </a:cubicBezTo>
                        <a:close/>
                        <a:moveTo>
                          <a:pt x="307785" y="0"/>
                        </a:moveTo>
                        <a:lnTo>
                          <a:pt x="3571649" y="0"/>
                        </a:lnTo>
                        <a:cubicBezTo>
                          <a:pt x="3604927" y="0"/>
                          <a:pt x="3631905" y="26978"/>
                          <a:pt x="3631905" y="60256"/>
                        </a:cubicBezTo>
                        <a:lnTo>
                          <a:pt x="3631905" y="301273"/>
                        </a:lnTo>
                        <a:cubicBezTo>
                          <a:pt x="3631905" y="334551"/>
                          <a:pt x="3604927" y="361529"/>
                          <a:pt x="3571649" y="361529"/>
                        </a:cubicBezTo>
                        <a:lnTo>
                          <a:pt x="307785" y="361529"/>
                        </a:lnTo>
                        <a:cubicBezTo>
                          <a:pt x="274507" y="361529"/>
                          <a:pt x="247529" y="334551"/>
                          <a:pt x="247529" y="301273"/>
                        </a:cubicBezTo>
                        <a:lnTo>
                          <a:pt x="247529" y="60256"/>
                        </a:lnTo>
                        <a:cubicBezTo>
                          <a:pt x="247529" y="26978"/>
                          <a:pt x="274507" y="0"/>
                          <a:pt x="307785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61" name="Isosceles Triangle 3">
                    <a:extLst>
                      <a:ext uri="{FF2B5EF4-FFF2-40B4-BE49-F238E27FC236}">
                        <a16:creationId xmlns:a16="http://schemas.microsoft.com/office/drawing/2014/main" xmlns="" id="{ECA9CD83-BED1-35E8-7809-5CE44F75001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 rot="2229245">
                    <a:off x="2692912" y="1965188"/>
                    <a:ext cx="359661" cy="3600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935086" h="3938802">
                        <a:moveTo>
                          <a:pt x="1861742" y="3314001"/>
                        </a:moveTo>
                        <a:cubicBezTo>
                          <a:pt x="1921395" y="3314001"/>
                          <a:pt x="1969754" y="3362360"/>
                          <a:pt x="1969754" y="3422013"/>
                        </a:cubicBezTo>
                        <a:cubicBezTo>
                          <a:pt x="1969754" y="3481666"/>
                          <a:pt x="1921395" y="3530025"/>
                          <a:pt x="1861742" y="3530025"/>
                        </a:cubicBezTo>
                        <a:cubicBezTo>
                          <a:pt x="1802089" y="3530025"/>
                          <a:pt x="1753730" y="3481666"/>
                          <a:pt x="1753730" y="3422013"/>
                        </a:cubicBezTo>
                        <a:cubicBezTo>
                          <a:pt x="1753730" y="3362360"/>
                          <a:pt x="1802089" y="3314001"/>
                          <a:pt x="1861742" y="3314001"/>
                        </a:cubicBezTo>
                        <a:close/>
                        <a:moveTo>
                          <a:pt x="2097646" y="2118753"/>
                        </a:moveTo>
                        <a:lnTo>
                          <a:pt x="2097646" y="2478753"/>
                        </a:lnTo>
                        <a:lnTo>
                          <a:pt x="2457646" y="2478753"/>
                        </a:lnTo>
                        <a:lnTo>
                          <a:pt x="2457646" y="2118753"/>
                        </a:lnTo>
                        <a:close/>
                        <a:moveTo>
                          <a:pt x="1476536" y="2118753"/>
                        </a:moveTo>
                        <a:lnTo>
                          <a:pt x="1476536" y="2478753"/>
                        </a:lnTo>
                        <a:lnTo>
                          <a:pt x="1836536" y="2478753"/>
                        </a:lnTo>
                        <a:lnTo>
                          <a:pt x="1836536" y="2118753"/>
                        </a:lnTo>
                        <a:close/>
                        <a:moveTo>
                          <a:pt x="2097646" y="1539638"/>
                        </a:moveTo>
                        <a:lnTo>
                          <a:pt x="2097646" y="1899638"/>
                        </a:lnTo>
                        <a:lnTo>
                          <a:pt x="2457646" y="1899638"/>
                        </a:lnTo>
                        <a:lnTo>
                          <a:pt x="2457646" y="1539638"/>
                        </a:lnTo>
                        <a:close/>
                        <a:moveTo>
                          <a:pt x="1476536" y="1539638"/>
                        </a:moveTo>
                        <a:lnTo>
                          <a:pt x="1476536" y="1899638"/>
                        </a:lnTo>
                        <a:lnTo>
                          <a:pt x="1836536" y="1899638"/>
                        </a:lnTo>
                        <a:lnTo>
                          <a:pt x="1836536" y="1539638"/>
                        </a:lnTo>
                        <a:close/>
                        <a:moveTo>
                          <a:pt x="1989788" y="770570"/>
                        </a:moveTo>
                        <a:lnTo>
                          <a:pt x="3429788" y="1850570"/>
                        </a:lnTo>
                        <a:lnTo>
                          <a:pt x="3430108" y="1850570"/>
                        </a:lnTo>
                        <a:lnTo>
                          <a:pt x="3430108" y="3938802"/>
                        </a:lnTo>
                        <a:lnTo>
                          <a:pt x="2265771" y="3938802"/>
                        </a:lnTo>
                        <a:lnTo>
                          <a:pt x="2265771" y="2786674"/>
                        </a:lnTo>
                        <a:lnTo>
                          <a:pt x="1669844" y="2786674"/>
                        </a:lnTo>
                        <a:lnTo>
                          <a:pt x="1669844" y="3938802"/>
                        </a:lnTo>
                        <a:lnTo>
                          <a:pt x="549788" y="3938802"/>
                        </a:lnTo>
                        <a:lnTo>
                          <a:pt x="549788" y="1850570"/>
                        </a:lnTo>
                        <a:close/>
                        <a:moveTo>
                          <a:pt x="1969233" y="1003"/>
                        </a:moveTo>
                        <a:cubicBezTo>
                          <a:pt x="1995162" y="-2644"/>
                          <a:pt x="2022483" y="3601"/>
                          <a:pt x="2045048" y="20601"/>
                        </a:cubicBezTo>
                        <a:lnTo>
                          <a:pt x="3894333" y="1413834"/>
                        </a:lnTo>
                        <a:cubicBezTo>
                          <a:pt x="3939464" y="1447835"/>
                          <a:pt x="3948486" y="1511986"/>
                          <a:pt x="3914485" y="1557117"/>
                        </a:cubicBezTo>
                        <a:lnTo>
                          <a:pt x="3756006" y="1767472"/>
                        </a:lnTo>
                        <a:cubicBezTo>
                          <a:pt x="3722004" y="1812603"/>
                          <a:pt x="3657854" y="1821626"/>
                          <a:pt x="3612722" y="1787625"/>
                        </a:cubicBezTo>
                        <a:lnTo>
                          <a:pt x="1967544" y="548164"/>
                        </a:lnTo>
                        <a:lnTo>
                          <a:pt x="322364" y="1787626"/>
                        </a:lnTo>
                        <a:cubicBezTo>
                          <a:pt x="277233" y="1821627"/>
                          <a:pt x="213082" y="1812604"/>
                          <a:pt x="179080" y="1767473"/>
                        </a:cubicBezTo>
                        <a:lnTo>
                          <a:pt x="20601" y="1557118"/>
                        </a:lnTo>
                        <a:cubicBezTo>
                          <a:pt x="-13400" y="1511987"/>
                          <a:pt x="-4378" y="1447836"/>
                          <a:pt x="40754" y="1413835"/>
                        </a:cubicBezTo>
                        <a:lnTo>
                          <a:pt x="1890038" y="20602"/>
                        </a:lnTo>
                        <a:cubicBezTo>
                          <a:pt x="1912604" y="3602"/>
                          <a:pt x="1939924" y="-2643"/>
                          <a:pt x="1965854" y="1004"/>
                        </a:cubicBezTo>
                        <a:lnTo>
                          <a:pt x="1967542" y="1586"/>
                        </a:lnTo>
                        <a:cubicBezTo>
                          <a:pt x="1968071" y="1171"/>
                          <a:pt x="1968652" y="1085"/>
                          <a:pt x="1969233" y="10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sp>
              <p:nvSpPr>
                <p:cNvPr id="56" name="Rectangle 14">
                  <a:extLst>
                    <a:ext uri="{FF2B5EF4-FFF2-40B4-BE49-F238E27FC236}">
                      <a16:creationId xmlns:a16="http://schemas.microsoft.com/office/drawing/2014/main" xmlns="" id="{A766111C-5A59-5DD4-394E-A81F92E9733D}"/>
                    </a:ext>
                  </a:extLst>
                </p:cNvPr>
                <p:cNvSpPr/>
                <p:nvPr/>
              </p:nvSpPr>
              <p:spPr>
                <a:xfrm rot="18143891">
                  <a:off x="423487" y="2403381"/>
                  <a:ext cx="531261" cy="5312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42192" h="3931865">
                      <a:moveTo>
                        <a:pt x="2826148" y="3448804"/>
                      </a:moveTo>
                      <a:lnTo>
                        <a:pt x="2826148" y="3556804"/>
                      </a:lnTo>
                      <a:lnTo>
                        <a:pt x="3042148" y="3556804"/>
                      </a:lnTo>
                      <a:lnTo>
                        <a:pt x="3042148" y="3448804"/>
                      </a:lnTo>
                      <a:close/>
                      <a:moveTo>
                        <a:pt x="890988" y="3448804"/>
                      </a:moveTo>
                      <a:lnTo>
                        <a:pt x="890988" y="3556804"/>
                      </a:lnTo>
                      <a:lnTo>
                        <a:pt x="1106988" y="3556804"/>
                      </a:lnTo>
                      <a:lnTo>
                        <a:pt x="1106988" y="3448804"/>
                      </a:lnTo>
                      <a:close/>
                      <a:moveTo>
                        <a:pt x="3528192" y="3439467"/>
                      </a:moveTo>
                      <a:lnTo>
                        <a:pt x="3528192" y="3547467"/>
                      </a:lnTo>
                      <a:lnTo>
                        <a:pt x="3744192" y="3547467"/>
                      </a:lnTo>
                      <a:lnTo>
                        <a:pt x="3744192" y="3439467"/>
                      </a:lnTo>
                      <a:close/>
                      <a:moveTo>
                        <a:pt x="198000" y="3439467"/>
                      </a:moveTo>
                      <a:lnTo>
                        <a:pt x="198000" y="3547467"/>
                      </a:lnTo>
                      <a:lnTo>
                        <a:pt x="414000" y="3547467"/>
                      </a:lnTo>
                      <a:lnTo>
                        <a:pt x="414000" y="3439467"/>
                      </a:lnTo>
                      <a:close/>
                      <a:moveTo>
                        <a:pt x="2826148" y="3206154"/>
                      </a:moveTo>
                      <a:lnTo>
                        <a:pt x="2826148" y="3314154"/>
                      </a:lnTo>
                      <a:lnTo>
                        <a:pt x="3042148" y="3314154"/>
                      </a:lnTo>
                      <a:lnTo>
                        <a:pt x="3042148" y="3206154"/>
                      </a:lnTo>
                      <a:close/>
                      <a:moveTo>
                        <a:pt x="890988" y="3206154"/>
                      </a:moveTo>
                      <a:lnTo>
                        <a:pt x="890988" y="3314154"/>
                      </a:lnTo>
                      <a:lnTo>
                        <a:pt x="1106988" y="3314154"/>
                      </a:lnTo>
                      <a:lnTo>
                        <a:pt x="1106988" y="3206154"/>
                      </a:lnTo>
                      <a:close/>
                      <a:moveTo>
                        <a:pt x="3528192" y="3196817"/>
                      </a:moveTo>
                      <a:lnTo>
                        <a:pt x="3528192" y="3304817"/>
                      </a:lnTo>
                      <a:lnTo>
                        <a:pt x="3744192" y="3304817"/>
                      </a:lnTo>
                      <a:lnTo>
                        <a:pt x="3744192" y="3196817"/>
                      </a:lnTo>
                      <a:close/>
                      <a:moveTo>
                        <a:pt x="198000" y="3196817"/>
                      </a:moveTo>
                      <a:lnTo>
                        <a:pt x="198000" y="3304817"/>
                      </a:lnTo>
                      <a:lnTo>
                        <a:pt x="414000" y="3304817"/>
                      </a:lnTo>
                      <a:lnTo>
                        <a:pt x="414000" y="3196817"/>
                      </a:lnTo>
                      <a:close/>
                      <a:moveTo>
                        <a:pt x="2070064" y="3046635"/>
                      </a:moveTo>
                      <a:lnTo>
                        <a:pt x="2070064" y="3154635"/>
                      </a:lnTo>
                      <a:lnTo>
                        <a:pt x="2286064" y="3154635"/>
                      </a:lnTo>
                      <a:lnTo>
                        <a:pt x="2286064" y="3046635"/>
                      </a:lnTo>
                      <a:close/>
                      <a:moveTo>
                        <a:pt x="1638016" y="3037298"/>
                      </a:moveTo>
                      <a:lnTo>
                        <a:pt x="1638016" y="3145298"/>
                      </a:lnTo>
                      <a:lnTo>
                        <a:pt x="1854016" y="3145298"/>
                      </a:lnTo>
                      <a:lnTo>
                        <a:pt x="1854016" y="3037298"/>
                      </a:lnTo>
                      <a:close/>
                      <a:moveTo>
                        <a:pt x="2826148" y="2963504"/>
                      </a:moveTo>
                      <a:lnTo>
                        <a:pt x="2826148" y="3071504"/>
                      </a:lnTo>
                      <a:lnTo>
                        <a:pt x="3042148" y="3071504"/>
                      </a:lnTo>
                      <a:lnTo>
                        <a:pt x="3042148" y="2963504"/>
                      </a:lnTo>
                      <a:close/>
                      <a:moveTo>
                        <a:pt x="890988" y="2963504"/>
                      </a:moveTo>
                      <a:lnTo>
                        <a:pt x="890988" y="3071504"/>
                      </a:lnTo>
                      <a:lnTo>
                        <a:pt x="1106988" y="3071504"/>
                      </a:lnTo>
                      <a:lnTo>
                        <a:pt x="1106988" y="2963504"/>
                      </a:lnTo>
                      <a:close/>
                      <a:moveTo>
                        <a:pt x="3528192" y="2954167"/>
                      </a:moveTo>
                      <a:lnTo>
                        <a:pt x="3528192" y="3062167"/>
                      </a:lnTo>
                      <a:lnTo>
                        <a:pt x="3744192" y="3062167"/>
                      </a:lnTo>
                      <a:lnTo>
                        <a:pt x="3744192" y="2954167"/>
                      </a:lnTo>
                      <a:close/>
                      <a:moveTo>
                        <a:pt x="198000" y="2954167"/>
                      </a:moveTo>
                      <a:lnTo>
                        <a:pt x="198000" y="3062167"/>
                      </a:lnTo>
                      <a:lnTo>
                        <a:pt x="414000" y="3062167"/>
                      </a:lnTo>
                      <a:lnTo>
                        <a:pt x="414000" y="2954167"/>
                      </a:lnTo>
                      <a:close/>
                      <a:moveTo>
                        <a:pt x="2070064" y="2803981"/>
                      </a:moveTo>
                      <a:lnTo>
                        <a:pt x="2070064" y="2911981"/>
                      </a:lnTo>
                      <a:lnTo>
                        <a:pt x="2286064" y="2911981"/>
                      </a:lnTo>
                      <a:lnTo>
                        <a:pt x="2286064" y="2803981"/>
                      </a:lnTo>
                      <a:close/>
                      <a:moveTo>
                        <a:pt x="1638016" y="2794644"/>
                      </a:moveTo>
                      <a:lnTo>
                        <a:pt x="1638016" y="2902644"/>
                      </a:lnTo>
                      <a:lnTo>
                        <a:pt x="1854016" y="2902644"/>
                      </a:lnTo>
                      <a:lnTo>
                        <a:pt x="1854016" y="2794644"/>
                      </a:lnTo>
                      <a:close/>
                      <a:moveTo>
                        <a:pt x="2826148" y="2720854"/>
                      </a:moveTo>
                      <a:lnTo>
                        <a:pt x="2826148" y="2828854"/>
                      </a:lnTo>
                      <a:lnTo>
                        <a:pt x="3042148" y="2828854"/>
                      </a:lnTo>
                      <a:lnTo>
                        <a:pt x="3042148" y="2720854"/>
                      </a:lnTo>
                      <a:close/>
                      <a:moveTo>
                        <a:pt x="890988" y="2720854"/>
                      </a:moveTo>
                      <a:lnTo>
                        <a:pt x="890988" y="2828854"/>
                      </a:lnTo>
                      <a:lnTo>
                        <a:pt x="1106988" y="2828854"/>
                      </a:lnTo>
                      <a:lnTo>
                        <a:pt x="1106988" y="2720854"/>
                      </a:lnTo>
                      <a:close/>
                      <a:moveTo>
                        <a:pt x="3528192" y="2711517"/>
                      </a:moveTo>
                      <a:lnTo>
                        <a:pt x="3528192" y="2819517"/>
                      </a:lnTo>
                      <a:lnTo>
                        <a:pt x="3744192" y="2819517"/>
                      </a:lnTo>
                      <a:lnTo>
                        <a:pt x="3744192" y="2711517"/>
                      </a:lnTo>
                      <a:close/>
                      <a:moveTo>
                        <a:pt x="198000" y="2711517"/>
                      </a:moveTo>
                      <a:lnTo>
                        <a:pt x="198000" y="2819517"/>
                      </a:lnTo>
                      <a:lnTo>
                        <a:pt x="414000" y="2819517"/>
                      </a:lnTo>
                      <a:lnTo>
                        <a:pt x="414000" y="2711517"/>
                      </a:lnTo>
                      <a:close/>
                      <a:moveTo>
                        <a:pt x="2070064" y="2561331"/>
                      </a:moveTo>
                      <a:lnTo>
                        <a:pt x="2070064" y="2669331"/>
                      </a:lnTo>
                      <a:lnTo>
                        <a:pt x="2286064" y="2669331"/>
                      </a:lnTo>
                      <a:lnTo>
                        <a:pt x="2286064" y="2561331"/>
                      </a:lnTo>
                      <a:close/>
                      <a:moveTo>
                        <a:pt x="1638016" y="2551994"/>
                      </a:moveTo>
                      <a:lnTo>
                        <a:pt x="1638016" y="2659994"/>
                      </a:lnTo>
                      <a:lnTo>
                        <a:pt x="1854016" y="2659994"/>
                      </a:lnTo>
                      <a:lnTo>
                        <a:pt x="1854016" y="2551994"/>
                      </a:lnTo>
                      <a:close/>
                      <a:moveTo>
                        <a:pt x="2826148" y="2478204"/>
                      </a:moveTo>
                      <a:lnTo>
                        <a:pt x="2826148" y="2586204"/>
                      </a:lnTo>
                      <a:lnTo>
                        <a:pt x="3042148" y="2586204"/>
                      </a:lnTo>
                      <a:lnTo>
                        <a:pt x="3042148" y="2478204"/>
                      </a:lnTo>
                      <a:close/>
                      <a:moveTo>
                        <a:pt x="890988" y="2478204"/>
                      </a:moveTo>
                      <a:lnTo>
                        <a:pt x="890988" y="2586204"/>
                      </a:lnTo>
                      <a:lnTo>
                        <a:pt x="1106988" y="2586204"/>
                      </a:lnTo>
                      <a:lnTo>
                        <a:pt x="1106988" y="2478204"/>
                      </a:lnTo>
                      <a:close/>
                      <a:moveTo>
                        <a:pt x="3528192" y="2468867"/>
                      </a:moveTo>
                      <a:lnTo>
                        <a:pt x="3528192" y="2576867"/>
                      </a:lnTo>
                      <a:lnTo>
                        <a:pt x="3744192" y="2576867"/>
                      </a:lnTo>
                      <a:lnTo>
                        <a:pt x="3744192" y="2468867"/>
                      </a:lnTo>
                      <a:close/>
                      <a:moveTo>
                        <a:pt x="198000" y="2468867"/>
                      </a:moveTo>
                      <a:lnTo>
                        <a:pt x="198000" y="2576867"/>
                      </a:lnTo>
                      <a:lnTo>
                        <a:pt x="414000" y="2576867"/>
                      </a:lnTo>
                      <a:lnTo>
                        <a:pt x="414000" y="2468867"/>
                      </a:lnTo>
                      <a:close/>
                      <a:moveTo>
                        <a:pt x="2070064" y="2318681"/>
                      </a:moveTo>
                      <a:lnTo>
                        <a:pt x="2070064" y="2426681"/>
                      </a:lnTo>
                      <a:lnTo>
                        <a:pt x="2286064" y="2426681"/>
                      </a:lnTo>
                      <a:lnTo>
                        <a:pt x="2286064" y="2318681"/>
                      </a:lnTo>
                      <a:close/>
                      <a:moveTo>
                        <a:pt x="1638016" y="2309344"/>
                      </a:moveTo>
                      <a:lnTo>
                        <a:pt x="1638016" y="2417344"/>
                      </a:lnTo>
                      <a:lnTo>
                        <a:pt x="1854016" y="2417344"/>
                      </a:lnTo>
                      <a:lnTo>
                        <a:pt x="1854016" y="2309344"/>
                      </a:lnTo>
                      <a:close/>
                      <a:moveTo>
                        <a:pt x="2826148" y="2235554"/>
                      </a:moveTo>
                      <a:lnTo>
                        <a:pt x="2826148" y="2343554"/>
                      </a:lnTo>
                      <a:lnTo>
                        <a:pt x="3042148" y="2343554"/>
                      </a:lnTo>
                      <a:lnTo>
                        <a:pt x="3042148" y="2235554"/>
                      </a:lnTo>
                      <a:close/>
                      <a:moveTo>
                        <a:pt x="890988" y="2235554"/>
                      </a:moveTo>
                      <a:lnTo>
                        <a:pt x="890988" y="2343554"/>
                      </a:lnTo>
                      <a:lnTo>
                        <a:pt x="1106988" y="2343554"/>
                      </a:lnTo>
                      <a:lnTo>
                        <a:pt x="1106988" y="2235554"/>
                      </a:lnTo>
                      <a:close/>
                      <a:moveTo>
                        <a:pt x="3528192" y="2226217"/>
                      </a:moveTo>
                      <a:lnTo>
                        <a:pt x="3528192" y="2334217"/>
                      </a:lnTo>
                      <a:lnTo>
                        <a:pt x="3744192" y="2334217"/>
                      </a:lnTo>
                      <a:lnTo>
                        <a:pt x="3744192" y="2226217"/>
                      </a:lnTo>
                      <a:close/>
                      <a:moveTo>
                        <a:pt x="198000" y="2226217"/>
                      </a:moveTo>
                      <a:lnTo>
                        <a:pt x="198000" y="2334217"/>
                      </a:lnTo>
                      <a:lnTo>
                        <a:pt x="414000" y="2334217"/>
                      </a:lnTo>
                      <a:lnTo>
                        <a:pt x="414000" y="2226217"/>
                      </a:lnTo>
                      <a:close/>
                      <a:moveTo>
                        <a:pt x="2070064" y="2076031"/>
                      </a:moveTo>
                      <a:lnTo>
                        <a:pt x="2070064" y="2184031"/>
                      </a:lnTo>
                      <a:lnTo>
                        <a:pt x="2286064" y="2184031"/>
                      </a:lnTo>
                      <a:lnTo>
                        <a:pt x="2286064" y="2076031"/>
                      </a:lnTo>
                      <a:close/>
                      <a:moveTo>
                        <a:pt x="1638016" y="2066694"/>
                      </a:moveTo>
                      <a:lnTo>
                        <a:pt x="1638016" y="2174694"/>
                      </a:lnTo>
                      <a:lnTo>
                        <a:pt x="1854016" y="2174694"/>
                      </a:lnTo>
                      <a:lnTo>
                        <a:pt x="1854016" y="2066694"/>
                      </a:lnTo>
                      <a:close/>
                      <a:moveTo>
                        <a:pt x="2826148" y="1992904"/>
                      </a:moveTo>
                      <a:lnTo>
                        <a:pt x="2826148" y="2100904"/>
                      </a:lnTo>
                      <a:lnTo>
                        <a:pt x="3042148" y="2100904"/>
                      </a:lnTo>
                      <a:lnTo>
                        <a:pt x="3042148" y="1992904"/>
                      </a:lnTo>
                      <a:close/>
                      <a:moveTo>
                        <a:pt x="890988" y="1992904"/>
                      </a:moveTo>
                      <a:lnTo>
                        <a:pt x="890988" y="2100904"/>
                      </a:lnTo>
                      <a:lnTo>
                        <a:pt x="1106988" y="2100904"/>
                      </a:lnTo>
                      <a:lnTo>
                        <a:pt x="1106988" y="1992904"/>
                      </a:lnTo>
                      <a:close/>
                      <a:moveTo>
                        <a:pt x="3528192" y="1983567"/>
                      </a:moveTo>
                      <a:lnTo>
                        <a:pt x="3528192" y="2091567"/>
                      </a:lnTo>
                      <a:lnTo>
                        <a:pt x="3744192" y="2091567"/>
                      </a:lnTo>
                      <a:lnTo>
                        <a:pt x="3744192" y="1983567"/>
                      </a:lnTo>
                      <a:close/>
                      <a:moveTo>
                        <a:pt x="198000" y="1983567"/>
                      </a:moveTo>
                      <a:lnTo>
                        <a:pt x="198000" y="2091567"/>
                      </a:lnTo>
                      <a:lnTo>
                        <a:pt x="414000" y="2091567"/>
                      </a:lnTo>
                      <a:lnTo>
                        <a:pt x="414000" y="1983567"/>
                      </a:lnTo>
                      <a:close/>
                      <a:moveTo>
                        <a:pt x="2070064" y="1833381"/>
                      </a:moveTo>
                      <a:lnTo>
                        <a:pt x="2070064" y="1941381"/>
                      </a:lnTo>
                      <a:lnTo>
                        <a:pt x="2286064" y="1941381"/>
                      </a:lnTo>
                      <a:lnTo>
                        <a:pt x="2286064" y="1833381"/>
                      </a:lnTo>
                      <a:close/>
                      <a:moveTo>
                        <a:pt x="1638016" y="1824044"/>
                      </a:moveTo>
                      <a:lnTo>
                        <a:pt x="1638016" y="1932044"/>
                      </a:lnTo>
                      <a:lnTo>
                        <a:pt x="1854016" y="1932044"/>
                      </a:lnTo>
                      <a:lnTo>
                        <a:pt x="1854016" y="1824044"/>
                      </a:lnTo>
                      <a:close/>
                      <a:moveTo>
                        <a:pt x="2826148" y="1750254"/>
                      </a:moveTo>
                      <a:lnTo>
                        <a:pt x="2826148" y="1858254"/>
                      </a:lnTo>
                      <a:lnTo>
                        <a:pt x="3042148" y="1858254"/>
                      </a:lnTo>
                      <a:lnTo>
                        <a:pt x="3042148" y="1750254"/>
                      </a:lnTo>
                      <a:close/>
                      <a:moveTo>
                        <a:pt x="890988" y="1750254"/>
                      </a:moveTo>
                      <a:lnTo>
                        <a:pt x="890988" y="1858254"/>
                      </a:lnTo>
                      <a:lnTo>
                        <a:pt x="1106988" y="1858254"/>
                      </a:lnTo>
                      <a:lnTo>
                        <a:pt x="1106988" y="1750254"/>
                      </a:lnTo>
                      <a:close/>
                      <a:moveTo>
                        <a:pt x="3528192" y="1740917"/>
                      </a:moveTo>
                      <a:lnTo>
                        <a:pt x="3528192" y="1848917"/>
                      </a:lnTo>
                      <a:lnTo>
                        <a:pt x="3744192" y="1848917"/>
                      </a:lnTo>
                      <a:lnTo>
                        <a:pt x="3744192" y="1740917"/>
                      </a:lnTo>
                      <a:close/>
                      <a:moveTo>
                        <a:pt x="198000" y="1740917"/>
                      </a:moveTo>
                      <a:lnTo>
                        <a:pt x="198000" y="1848917"/>
                      </a:lnTo>
                      <a:lnTo>
                        <a:pt x="414000" y="1848917"/>
                      </a:lnTo>
                      <a:lnTo>
                        <a:pt x="414000" y="1740917"/>
                      </a:lnTo>
                      <a:close/>
                      <a:moveTo>
                        <a:pt x="2070064" y="1590731"/>
                      </a:moveTo>
                      <a:lnTo>
                        <a:pt x="2070064" y="1698731"/>
                      </a:lnTo>
                      <a:lnTo>
                        <a:pt x="2286064" y="1698731"/>
                      </a:lnTo>
                      <a:lnTo>
                        <a:pt x="2286064" y="1590731"/>
                      </a:lnTo>
                      <a:close/>
                      <a:moveTo>
                        <a:pt x="1638016" y="1581394"/>
                      </a:moveTo>
                      <a:lnTo>
                        <a:pt x="1638016" y="1689394"/>
                      </a:lnTo>
                      <a:lnTo>
                        <a:pt x="1854016" y="1689394"/>
                      </a:lnTo>
                      <a:lnTo>
                        <a:pt x="1854016" y="1581394"/>
                      </a:lnTo>
                      <a:close/>
                      <a:moveTo>
                        <a:pt x="3330192" y="1507604"/>
                      </a:moveTo>
                      <a:lnTo>
                        <a:pt x="3942192" y="1507604"/>
                      </a:lnTo>
                      <a:lnTo>
                        <a:pt x="3942192" y="3931865"/>
                      </a:lnTo>
                      <a:lnTo>
                        <a:pt x="3330192" y="3931865"/>
                      </a:lnTo>
                      <a:close/>
                      <a:moveTo>
                        <a:pt x="2826148" y="1507604"/>
                      </a:moveTo>
                      <a:lnTo>
                        <a:pt x="2826148" y="1615604"/>
                      </a:lnTo>
                      <a:lnTo>
                        <a:pt x="3042148" y="1615604"/>
                      </a:lnTo>
                      <a:lnTo>
                        <a:pt x="3042148" y="1507604"/>
                      </a:lnTo>
                      <a:close/>
                      <a:moveTo>
                        <a:pt x="890988" y="1507604"/>
                      </a:moveTo>
                      <a:lnTo>
                        <a:pt x="890988" y="1615604"/>
                      </a:lnTo>
                      <a:lnTo>
                        <a:pt x="1106988" y="1615604"/>
                      </a:lnTo>
                      <a:lnTo>
                        <a:pt x="1106988" y="1507604"/>
                      </a:lnTo>
                      <a:close/>
                      <a:moveTo>
                        <a:pt x="0" y="1507604"/>
                      </a:moveTo>
                      <a:lnTo>
                        <a:pt x="612000" y="1507604"/>
                      </a:lnTo>
                      <a:lnTo>
                        <a:pt x="612000" y="3931865"/>
                      </a:lnTo>
                      <a:lnTo>
                        <a:pt x="0" y="3931865"/>
                      </a:lnTo>
                      <a:close/>
                      <a:moveTo>
                        <a:pt x="2070064" y="1348081"/>
                      </a:moveTo>
                      <a:lnTo>
                        <a:pt x="2070064" y="1456081"/>
                      </a:lnTo>
                      <a:lnTo>
                        <a:pt x="2286064" y="1456081"/>
                      </a:lnTo>
                      <a:lnTo>
                        <a:pt x="2286064" y="1348081"/>
                      </a:lnTo>
                      <a:close/>
                      <a:moveTo>
                        <a:pt x="1638016" y="1338744"/>
                      </a:moveTo>
                      <a:lnTo>
                        <a:pt x="1638016" y="1446744"/>
                      </a:lnTo>
                      <a:lnTo>
                        <a:pt x="1854016" y="1446744"/>
                      </a:lnTo>
                      <a:lnTo>
                        <a:pt x="1854016" y="1338744"/>
                      </a:lnTo>
                      <a:close/>
                      <a:moveTo>
                        <a:pt x="2628148" y="1267865"/>
                      </a:moveTo>
                      <a:lnTo>
                        <a:pt x="3240148" y="1267865"/>
                      </a:lnTo>
                      <a:lnTo>
                        <a:pt x="3240148" y="3931865"/>
                      </a:lnTo>
                      <a:lnTo>
                        <a:pt x="2628148" y="3931865"/>
                      </a:lnTo>
                      <a:close/>
                      <a:moveTo>
                        <a:pt x="692988" y="1267865"/>
                      </a:moveTo>
                      <a:lnTo>
                        <a:pt x="1304988" y="1267865"/>
                      </a:lnTo>
                      <a:lnTo>
                        <a:pt x="1304988" y="3931865"/>
                      </a:lnTo>
                      <a:lnTo>
                        <a:pt x="692988" y="3931865"/>
                      </a:lnTo>
                      <a:close/>
                      <a:moveTo>
                        <a:pt x="2070064" y="1105431"/>
                      </a:moveTo>
                      <a:lnTo>
                        <a:pt x="2070064" y="1213431"/>
                      </a:lnTo>
                      <a:lnTo>
                        <a:pt x="2286064" y="1213431"/>
                      </a:lnTo>
                      <a:lnTo>
                        <a:pt x="2286064" y="1105431"/>
                      </a:lnTo>
                      <a:close/>
                      <a:moveTo>
                        <a:pt x="1638016" y="1096094"/>
                      </a:moveTo>
                      <a:lnTo>
                        <a:pt x="1638016" y="1204094"/>
                      </a:lnTo>
                      <a:lnTo>
                        <a:pt x="1854016" y="1204094"/>
                      </a:lnTo>
                      <a:lnTo>
                        <a:pt x="1854016" y="1096094"/>
                      </a:lnTo>
                      <a:close/>
                      <a:moveTo>
                        <a:pt x="2070064" y="862781"/>
                      </a:moveTo>
                      <a:lnTo>
                        <a:pt x="2070064" y="970781"/>
                      </a:lnTo>
                      <a:lnTo>
                        <a:pt x="2286064" y="970781"/>
                      </a:lnTo>
                      <a:lnTo>
                        <a:pt x="2286064" y="862781"/>
                      </a:lnTo>
                      <a:close/>
                      <a:moveTo>
                        <a:pt x="1638016" y="853444"/>
                      </a:moveTo>
                      <a:lnTo>
                        <a:pt x="1638016" y="961444"/>
                      </a:lnTo>
                      <a:lnTo>
                        <a:pt x="1854016" y="961444"/>
                      </a:lnTo>
                      <a:lnTo>
                        <a:pt x="1854016" y="853444"/>
                      </a:lnTo>
                      <a:close/>
                      <a:moveTo>
                        <a:pt x="1883174" y="0"/>
                      </a:moveTo>
                      <a:lnTo>
                        <a:pt x="2040907" y="0"/>
                      </a:lnTo>
                      <a:lnTo>
                        <a:pt x="2040907" y="355600"/>
                      </a:lnTo>
                      <a:lnTo>
                        <a:pt x="2178064" y="355600"/>
                      </a:lnTo>
                      <a:lnTo>
                        <a:pt x="2178064" y="596007"/>
                      </a:lnTo>
                      <a:lnTo>
                        <a:pt x="2538104" y="596007"/>
                      </a:lnTo>
                      <a:lnTo>
                        <a:pt x="2538104" y="3931865"/>
                      </a:lnTo>
                      <a:lnTo>
                        <a:pt x="2142040" y="3931865"/>
                      </a:lnTo>
                      <a:lnTo>
                        <a:pt x="2142040" y="3291036"/>
                      </a:lnTo>
                      <a:lnTo>
                        <a:pt x="1782040" y="3291036"/>
                      </a:lnTo>
                      <a:lnTo>
                        <a:pt x="1782040" y="3931865"/>
                      </a:lnTo>
                      <a:lnTo>
                        <a:pt x="1385976" y="3931865"/>
                      </a:lnTo>
                      <a:lnTo>
                        <a:pt x="1385976" y="596007"/>
                      </a:lnTo>
                      <a:lnTo>
                        <a:pt x="1746016" y="596007"/>
                      </a:lnTo>
                      <a:lnTo>
                        <a:pt x="1746016" y="355600"/>
                      </a:lnTo>
                      <a:lnTo>
                        <a:pt x="1883174" y="3556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1"/>
                </a:p>
              </p:txBody>
            </p:sp>
          </p:grp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xmlns="" id="{F5F5D938-E647-8E05-E67C-104A1F773E9B}"/>
                  </a:ext>
                </a:extLst>
              </p:cNvPr>
              <p:cNvGrpSpPr/>
              <p:nvPr/>
            </p:nvGrpSpPr>
            <p:grpSpPr>
              <a:xfrm>
                <a:off x="3181625" y="3804315"/>
                <a:ext cx="299398" cy="259943"/>
                <a:chOff x="2676526" y="2041913"/>
                <a:chExt cx="3486148" cy="2833560"/>
              </a:xfrm>
            </p:grpSpPr>
            <p:grpSp>
              <p:nvGrpSpPr>
                <p:cNvPr id="45" name="Group 44">
                  <a:extLst>
                    <a:ext uri="{FF2B5EF4-FFF2-40B4-BE49-F238E27FC236}">
                      <a16:creationId xmlns:a16="http://schemas.microsoft.com/office/drawing/2014/main" xmlns="" id="{9C19FCA8-D160-ED4D-E4B4-B06ADF459D78}"/>
                    </a:ext>
                  </a:extLst>
                </p:cNvPr>
                <p:cNvGrpSpPr/>
                <p:nvPr/>
              </p:nvGrpSpPr>
              <p:grpSpPr>
                <a:xfrm>
                  <a:off x="2745022" y="2041913"/>
                  <a:ext cx="3417652" cy="2755290"/>
                  <a:chOff x="2745022" y="2041913"/>
                  <a:chExt cx="3417652" cy="2755290"/>
                </a:xfrm>
                <a:solidFill>
                  <a:srgbClr val="FAB117"/>
                </a:solidFill>
              </p:grpSpPr>
              <p:sp>
                <p:nvSpPr>
                  <p:cNvPr id="47" name="Freeform 3">
                    <a:extLst>
                      <a:ext uri="{FF2B5EF4-FFF2-40B4-BE49-F238E27FC236}">
                        <a16:creationId xmlns:a16="http://schemas.microsoft.com/office/drawing/2014/main" xmlns="" id="{A9EBD3B9-A25C-7C89-4331-48AC5D70B8FC}"/>
                      </a:ext>
                    </a:extLst>
                  </p:cNvPr>
                  <p:cNvSpPr/>
                  <p:nvPr/>
                </p:nvSpPr>
                <p:spPr>
                  <a:xfrm>
                    <a:off x="2901403" y="2041913"/>
                    <a:ext cx="3261271" cy="1993269"/>
                  </a:xfrm>
                  <a:custGeom>
                    <a:avLst/>
                    <a:gdLst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5725 w 3228975"/>
                      <a:gd name="connsiteY2" fmla="*/ 742950 h 1866900"/>
                      <a:gd name="connsiteX3" fmla="*/ 866775 w 3228975"/>
                      <a:gd name="connsiteY3" fmla="*/ 0 h 1866900"/>
                      <a:gd name="connsiteX4" fmla="*/ 962025 w 3228975"/>
                      <a:gd name="connsiteY4" fmla="*/ 19050 h 1866900"/>
                      <a:gd name="connsiteX5" fmla="*/ 2105025 w 3228975"/>
                      <a:gd name="connsiteY5" fmla="*/ 9525 h 1866900"/>
                      <a:gd name="connsiteX6" fmla="*/ 3228975 w 3228975"/>
                      <a:gd name="connsiteY6" fmla="*/ 476250 h 1866900"/>
                      <a:gd name="connsiteX7" fmla="*/ 3219450 w 3228975"/>
                      <a:gd name="connsiteY7" fmla="*/ 1866900 h 1866900"/>
                      <a:gd name="connsiteX8" fmla="*/ 3086100 w 3228975"/>
                      <a:gd name="connsiteY8" fmla="*/ 1847850 h 1866900"/>
                      <a:gd name="connsiteX9" fmla="*/ 2095500 w 3228975"/>
                      <a:gd name="connsiteY9" fmla="*/ 771525 h 1866900"/>
                      <a:gd name="connsiteX10" fmla="*/ 1095375 w 3228975"/>
                      <a:gd name="connsiteY10" fmla="*/ 571500 h 1866900"/>
                      <a:gd name="connsiteX11" fmla="*/ 0 w 3228975"/>
                      <a:gd name="connsiteY11" fmla="*/ 790575 h 1866900"/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5725 w 3228975"/>
                      <a:gd name="connsiteY2" fmla="*/ 742950 h 1866900"/>
                      <a:gd name="connsiteX3" fmla="*/ 866775 w 3228975"/>
                      <a:gd name="connsiteY3" fmla="*/ 0 h 1866900"/>
                      <a:gd name="connsiteX4" fmla="*/ 2105025 w 3228975"/>
                      <a:gd name="connsiteY4" fmla="*/ 9525 h 1866900"/>
                      <a:gd name="connsiteX5" fmla="*/ 3228975 w 3228975"/>
                      <a:gd name="connsiteY5" fmla="*/ 476250 h 1866900"/>
                      <a:gd name="connsiteX6" fmla="*/ 3219450 w 3228975"/>
                      <a:gd name="connsiteY6" fmla="*/ 1866900 h 1866900"/>
                      <a:gd name="connsiteX7" fmla="*/ 3086100 w 3228975"/>
                      <a:gd name="connsiteY7" fmla="*/ 1847850 h 1866900"/>
                      <a:gd name="connsiteX8" fmla="*/ 2095500 w 3228975"/>
                      <a:gd name="connsiteY8" fmla="*/ 771525 h 1866900"/>
                      <a:gd name="connsiteX9" fmla="*/ 1095375 w 3228975"/>
                      <a:gd name="connsiteY9" fmla="*/ 571500 h 1866900"/>
                      <a:gd name="connsiteX10" fmla="*/ 0 w 3228975"/>
                      <a:gd name="connsiteY10" fmla="*/ 790575 h 1866900"/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5725 w 3228975"/>
                      <a:gd name="connsiteY2" fmla="*/ 742950 h 1866900"/>
                      <a:gd name="connsiteX3" fmla="*/ 866775 w 3228975"/>
                      <a:gd name="connsiteY3" fmla="*/ 0 h 1866900"/>
                      <a:gd name="connsiteX4" fmla="*/ 2105025 w 3228975"/>
                      <a:gd name="connsiteY4" fmla="*/ 9525 h 1866900"/>
                      <a:gd name="connsiteX5" fmla="*/ 3228975 w 3228975"/>
                      <a:gd name="connsiteY5" fmla="*/ 476250 h 1866900"/>
                      <a:gd name="connsiteX6" fmla="*/ 3219450 w 3228975"/>
                      <a:gd name="connsiteY6" fmla="*/ 1866900 h 1866900"/>
                      <a:gd name="connsiteX7" fmla="*/ 3086100 w 3228975"/>
                      <a:gd name="connsiteY7" fmla="*/ 1847850 h 1866900"/>
                      <a:gd name="connsiteX8" fmla="*/ 2095500 w 3228975"/>
                      <a:gd name="connsiteY8" fmla="*/ 771525 h 1866900"/>
                      <a:gd name="connsiteX9" fmla="*/ 1095375 w 3228975"/>
                      <a:gd name="connsiteY9" fmla="*/ 571500 h 1866900"/>
                      <a:gd name="connsiteX10" fmla="*/ 0 w 3228975"/>
                      <a:gd name="connsiteY10" fmla="*/ 790575 h 1866900"/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5725 w 3228975"/>
                      <a:gd name="connsiteY2" fmla="*/ 742950 h 1866900"/>
                      <a:gd name="connsiteX3" fmla="*/ 866775 w 3228975"/>
                      <a:gd name="connsiteY3" fmla="*/ 0 h 1866900"/>
                      <a:gd name="connsiteX4" fmla="*/ 2105025 w 3228975"/>
                      <a:gd name="connsiteY4" fmla="*/ 9525 h 1866900"/>
                      <a:gd name="connsiteX5" fmla="*/ 3228975 w 3228975"/>
                      <a:gd name="connsiteY5" fmla="*/ 476250 h 1866900"/>
                      <a:gd name="connsiteX6" fmla="*/ 3219450 w 3228975"/>
                      <a:gd name="connsiteY6" fmla="*/ 1866900 h 1866900"/>
                      <a:gd name="connsiteX7" fmla="*/ 3086100 w 3228975"/>
                      <a:gd name="connsiteY7" fmla="*/ 1847850 h 1866900"/>
                      <a:gd name="connsiteX8" fmla="*/ 2095500 w 3228975"/>
                      <a:gd name="connsiteY8" fmla="*/ 771525 h 1866900"/>
                      <a:gd name="connsiteX9" fmla="*/ 1095375 w 3228975"/>
                      <a:gd name="connsiteY9" fmla="*/ 571500 h 1866900"/>
                      <a:gd name="connsiteX10" fmla="*/ 0 w 3228975"/>
                      <a:gd name="connsiteY10" fmla="*/ 790575 h 1866900"/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66775 w 3228975"/>
                      <a:gd name="connsiteY2" fmla="*/ 0 h 1866900"/>
                      <a:gd name="connsiteX3" fmla="*/ 2105025 w 3228975"/>
                      <a:gd name="connsiteY3" fmla="*/ 9525 h 1866900"/>
                      <a:gd name="connsiteX4" fmla="*/ 3228975 w 3228975"/>
                      <a:gd name="connsiteY4" fmla="*/ 476250 h 1866900"/>
                      <a:gd name="connsiteX5" fmla="*/ 3219450 w 3228975"/>
                      <a:gd name="connsiteY5" fmla="*/ 1866900 h 1866900"/>
                      <a:gd name="connsiteX6" fmla="*/ 3086100 w 3228975"/>
                      <a:gd name="connsiteY6" fmla="*/ 1847850 h 1866900"/>
                      <a:gd name="connsiteX7" fmla="*/ 2095500 w 3228975"/>
                      <a:gd name="connsiteY7" fmla="*/ 771525 h 1866900"/>
                      <a:gd name="connsiteX8" fmla="*/ 1095375 w 3228975"/>
                      <a:gd name="connsiteY8" fmla="*/ 571500 h 1866900"/>
                      <a:gd name="connsiteX9" fmla="*/ 0 w 3228975"/>
                      <a:gd name="connsiteY9" fmla="*/ 790575 h 1866900"/>
                      <a:gd name="connsiteX0" fmla="*/ 0 w 3228975"/>
                      <a:gd name="connsiteY0" fmla="*/ 790575 h 1866900"/>
                      <a:gd name="connsiteX1" fmla="*/ 0 w 3228975"/>
                      <a:gd name="connsiteY1" fmla="*/ 790575 h 1866900"/>
                      <a:gd name="connsiteX2" fmla="*/ 866775 w 3228975"/>
                      <a:gd name="connsiteY2" fmla="*/ 0 h 1866900"/>
                      <a:gd name="connsiteX3" fmla="*/ 2105025 w 3228975"/>
                      <a:gd name="connsiteY3" fmla="*/ 9525 h 1866900"/>
                      <a:gd name="connsiteX4" fmla="*/ 3228975 w 3228975"/>
                      <a:gd name="connsiteY4" fmla="*/ 476250 h 1866900"/>
                      <a:gd name="connsiteX5" fmla="*/ 3219450 w 3228975"/>
                      <a:gd name="connsiteY5" fmla="*/ 1866900 h 1866900"/>
                      <a:gd name="connsiteX6" fmla="*/ 3086100 w 3228975"/>
                      <a:gd name="connsiteY6" fmla="*/ 1847850 h 1866900"/>
                      <a:gd name="connsiteX7" fmla="*/ 2095500 w 3228975"/>
                      <a:gd name="connsiteY7" fmla="*/ 771525 h 1866900"/>
                      <a:gd name="connsiteX8" fmla="*/ 1095375 w 3228975"/>
                      <a:gd name="connsiteY8" fmla="*/ 571500 h 1866900"/>
                      <a:gd name="connsiteX9" fmla="*/ 0 w 3228975"/>
                      <a:gd name="connsiteY9" fmla="*/ 790575 h 1866900"/>
                      <a:gd name="connsiteX0" fmla="*/ 253889 w 3254264"/>
                      <a:gd name="connsiteY0" fmla="*/ 1143000 h 1866900"/>
                      <a:gd name="connsiteX1" fmla="*/ 25289 w 3254264"/>
                      <a:gd name="connsiteY1" fmla="*/ 790575 h 1866900"/>
                      <a:gd name="connsiteX2" fmla="*/ 892064 w 3254264"/>
                      <a:gd name="connsiteY2" fmla="*/ 0 h 1866900"/>
                      <a:gd name="connsiteX3" fmla="*/ 2130314 w 3254264"/>
                      <a:gd name="connsiteY3" fmla="*/ 9525 h 1866900"/>
                      <a:gd name="connsiteX4" fmla="*/ 3254264 w 3254264"/>
                      <a:gd name="connsiteY4" fmla="*/ 476250 h 1866900"/>
                      <a:gd name="connsiteX5" fmla="*/ 3244739 w 3254264"/>
                      <a:gd name="connsiteY5" fmla="*/ 1866900 h 1866900"/>
                      <a:gd name="connsiteX6" fmla="*/ 3111389 w 3254264"/>
                      <a:gd name="connsiteY6" fmla="*/ 1847850 h 1866900"/>
                      <a:gd name="connsiteX7" fmla="*/ 2120789 w 3254264"/>
                      <a:gd name="connsiteY7" fmla="*/ 771525 h 1866900"/>
                      <a:gd name="connsiteX8" fmla="*/ 1120664 w 3254264"/>
                      <a:gd name="connsiteY8" fmla="*/ 571500 h 1866900"/>
                      <a:gd name="connsiteX9" fmla="*/ 253889 w 3254264"/>
                      <a:gd name="connsiteY9" fmla="*/ 1143000 h 1866900"/>
                      <a:gd name="connsiteX0" fmla="*/ 1097065 w 3230665"/>
                      <a:gd name="connsiteY0" fmla="*/ 571500 h 1866900"/>
                      <a:gd name="connsiteX1" fmla="*/ 1690 w 3230665"/>
                      <a:gd name="connsiteY1" fmla="*/ 790575 h 1866900"/>
                      <a:gd name="connsiteX2" fmla="*/ 868465 w 3230665"/>
                      <a:gd name="connsiteY2" fmla="*/ 0 h 1866900"/>
                      <a:gd name="connsiteX3" fmla="*/ 2106715 w 3230665"/>
                      <a:gd name="connsiteY3" fmla="*/ 9525 h 1866900"/>
                      <a:gd name="connsiteX4" fmla="*/ 3230665 w 3230665"/>
                      <a:gd name="connsiteY4" fmla="*/ 476250 h 1866900"/>
                      <a:gd name="connsiteX5" fmla="*/ 3221140 w 3230665"/>
                      <a:gd name="connsiteY5" fmla="*/ 1866900 h 1866900"/>
                      <a:gd name="connsiteX6" fmla="*/ 3087790 w 3230665"/>
                      <a:gd name="connsiteY6" fmla="*/ 1847850 h 1866900"/>
                      <a:gd name="connsiteX7" fmla="*/ 2097190 w 3230665"/>
                      <a:gd name="connsiteY7" fmla="*/ 771525 h 1866900"/>
                      <a:gd name="connsiteX8" fmla="*/ 1097065 w 3230665"/>
                      <a:gd name="connsiteY8" fmla="*/ 571500 h 1866900"/>
                      <a:gd name="connsiteX0" fmla="*/ 1099783 w 3233383"/>
                      <a:gd name="connsiteY0" fmla="*/ 571500 h 1866900"/>
                      <a:gd name="connsiteX1" fmla="*/ 4408 w 3233383"/>
                      <a:gd name="connsiteY1" fmla="*/ 790575 h 1866900"/>
                      <a:gd name="connsiteX2" fmla="*/ 871183 w 3233383"/>
                      <a:gd name="connsiteY2" fmla="*/ 0 h 1866900"/>
                      <a:gd name="connsiteX3" fmla="*/ 2109433 w 3233383"/>
                      <a:gd name="connsiteY3" fmla="*/ 9525 h 1866900"/>
                      <a:gd name="connsiteX4" fmla="*/ 3233383 w 3233383"/>
                      <a:gd name="connsiteY4" fmla="*/ 476250 h 1866900"/>
                      <a:gd name="connsiteX5" fmla="*/ 3223858 w 3233383"/>
                      <a:gd name="connsiteY5" fmla="*/ 1866900 h 1866900"/>
                      <a:gd name="connsiteX6" fmla="*/ 3090508 w 3233383"/>
                      <a:gd name="connsiteY6" fmla="*/ 1847850 h 1866900"/>
                      <a:gd name="connsiteX7" fmla="*/ 2099908 w 3233383"/>
                      <a:gd name="connsiteY7" fmla="*/ 771525 h 1866900"/>
                      <a:gd name="connsiteX8" fmla="*/ 1099783 w 3233383"/>
                      <a:gd name="connsiteY8" fmla="*/ 571500 h 1866900"/>
                      <a:gd name="connsiteX0" fmla="*/ 1099783 w 3233383"/>
                      <a:gd name="connsiteY0" fmla="*/ 571500 h 1866900"/>
                      <a:gd name="connsiteX1" fmla="*/ 4408 w 3233383"/>
                      <a:gd name="connsiteY1" fmla="*/ 790575 h 1866900"/>
                      <a:gd name="connsiteX2" fmla="*/ 871183 w 3233383"/>
                      <a:gd name="connsiteY2" fmla="*/ 0 h 1866900"/>
                      <a:gd name="connsiteX3" fmla="*/ 2109433 w 3233383"/>
                      <a:gd name="connsiteY3" fmla="*/ 9525 h 1866900"/>
                      <a:gd name="connsiteX4" fmla="*/ 3233383 w 3233383"/>
                      <a:gd name="connsiteY4" fmla="*/ 476250 h 1866900"/>
                      <a:gd name="connsiteX5" fmla="*/ 3223858 w 3233383"/>
                      <a:gd name="connsiteY5" fmla="*/ 1866900 h 1866900"/>
                      <a:gd name="connsiteX6" fmla="*/ 3090508 w 3233383"/>
                      <a:gd name="connsiteY6" fmla="*/ 1847850 h 1866900"/>
                      <a:gd name="connsiteX7" fmla="*/ 2099908 w 3233383"/>
                      <a:gd name="connsiteY7" fmla="*/ 771525 h 1866900"/>
                      <a:gd name="connsiteX8" fmla="*/ 1099783 w 3233383"/>
                      <a:gd name="connsiteY8" fmla="*/ 571500 h 1866900"/>
                      <a:gd name="connsiteX0" fmla="*/ 1099427 w 3233027"/>
                      <a:gd name="connsiteY0" fmla="*/ 571500 h 1866900"/>
                      <a:gd name="connsiteX1" fmla="*/ 4052 w 3233027"/>
                      <a:gd name="connsiteY1" fmla="*/ 790575 h 1866900"/>
                      <a:gd name="connsiteX2" fmla="*/ 870827 w 3233027"/>
                      <a:gd name="connsiteY2" fmla="*/ 0 h 1866900"/>
                      <a:gd name="connsiteX3" fmla="*/ 2109077 w 3233027"/>
                      <a:gd name="connsiteY3" fmla="*/ 9525 h 1866900"/>
                      <a:gd name="connsiteX4" fmla="*/ 3233027 w 3233027"/>
                      <a:gd name="connsiteY4" fmla="*/ 476250 h 1866900"/>
                      <a:gd name="connsiteX5" fmla="*/ 3223502 w 3233027"/>
                      <a:gd name="connsiteY5" fmla="*/ 1866900 h 1866900"/>
                      <a:gd name="connsiteX6" fmla="*/ 3090152 w 3233027"/>
                      <a:gd name="connsiteY6" fmla="*/ 1847850 h 1866900"/>
                      <a:gd name="connsiteX7" fmla="*/ 2099552 w 3233027"/>
                      <a:gd name="connsiteY7" fmla="*/ 771525 h 1866900"/>
                      <a:gd name="connsiteX8" fmla="*/ 1099427 w 3233027"/>
                      <a:gd name="connsiteY8" fmla="*/ 571500 h 1866900"/>
                      <a:gd name="connsiteX0" fmla="*/ 1118366 w 3251966"/>
                      <a:gd name="connsiteY0" fmla="*/ 571500 h 1866900"/>
                      <a:gd name="connsiteX1" fmla="*/ 3941 w 3251966"/>
                      <a:gd name="connsiteY1" fmla="*/ 809625 h 1866900"/>
                      <a:gd name="connsiteX2" fmla="*/ 889766 w 3251966"/>
                      <a:gd name="connsiteY2" fmla="*/ 0 h 1866900"/>
                      <a:gd name="connsiteX3" fmla="*/ 2128016 w 3251966"/>
                      <a:gd name="connsiteY3" fmla="*/ 9525 h 1866900"/>
                      <a:gd name="connsiteX4" fmla="*/ 3251966 w 3251966"/>
                      <a:gd name="connsiteY4" fmla="*/ 476250 h 1866900"/>
                      <a:gd name="connsiteX5" fmla="*/ 3242441 w 3251966"/>
                      <a:gd name="connsiteY5" fmla="*/ 1866900 h 1866900"/>
                      <a:gd name="connsiteX6" fmla="*/ 3109091 w 3251966"/>
                      <a:gd name="connsiteY6" fmla="*/ 1847850 h 1866900"/>
                      <a:gd name="connsiteX7" fmla="*/ 2118491 w 3251966"/>
                      <a:gd name="connsiteY7" fmla="*/ 771525 h 1866900"/>
                      <a:gd name="connsiteX8" fmla="*/ 1118366 w 3251966"/>
                      <a:gd name="connsiteY8" fmla="*/ 571500 h 1866900"/>
                      <a:gd name="connsiteX0" fmla="*/ 1119025 w 3252625"/>
                      <a:gd name="connsiteY0" fmla="*/ 571500 h 1866900"/>
                      <a:gd name="connsiteX1" fmla="*/ 4600 w 3252625"/>
                      <a:gd name="connsiteY1" fmla="*/ 809625 h 1866900"/>
                      <a:gd name="connsiteX2" fmla="*/ 890425 w 3252625"/>
                      <a:gd name="connsiteY2" fmla="*/ 0 h 1866900"/>
                      <a:gd name="connsiteX3" fmla="*/ 2128675 w 3252625"/>
                      <a:gd name="connsiteY3" fmla="*/ 9525 h 1866900"/>
                      <a:gd name="connsiteX4" fmla="*/ 3252625 w 3252625"/>
                      <a:gd name="connsiteY4" fmla="*/ 476250 h 1866900"/>
                      <a:gd name="connsiteX5" fmla="*/ 3243100 w 3252625"/>
                      <a:gd name="connsiteY5" fmla="*/ 1866900 h 1866900"/>
                      <a:gd name="connsiteX6" fmla="*/ 3109750 w 3252625"/>
                      <a:gd name="connsiteY6" fmla="*/ 1847850 h 1866900"/>
                      <a:gd name="connsiteX7" fmla="*/ 2119150 w 3252625"/>
                      <a:gd name="connsiteY7" fmla="*/ 771525 h 1866900"/>
                      <a:gd name="connsiteX8" fmla="*/ 1119025 w 3252625"/>
                      <a:gd name="connsiteY8" fmla="*/ 571500 h 1866900"/>
                      <a:gd name="connsiteX0" fmla="*/ 1118146 w 3251746"/>
                      <a:gd name="connsiteY0" fmla="*/ 571500 h 1866900"/>
                      <a:gd name="connsiteX1" fmla="*/ 3721 w 3251746"/>
                      <a:gd name="connsiteY1" fmla="*/ 809625 h 1866900"/>
                      <a:gd name="connsiteX2" fmla="*/ 889546 w 3251746"/>
                      <a:gd name="connsiteY2" fmla="*/ 0 h 1866900"/>
                      <a:gd name="connsiteX3" fmla="*/ 2127796 w 3251746"/>
                      <a:gd name="connsiteY3" fmla="*/ 9525 h 1866900"/>
                      <a:gd name="connsiteX4" fmla="*/ 3251746 w 3251746"/>
                      <a:gd name="connsiteY4" fmla="*/ 476250 h 1866900"/>
                      <a:gd name="connsiteX5" fmla="*/ 3242221 w 3251746"/>
                      <a:gd name="connsiteY5" fmla="*/ 1866900 h 1866900"/>
                      <a:gd name="connsiteX6" fmla="*/ 3108871 w 3251746"/>
                      <a:gd name="connsiteY6" fmla="*/ 1847850 h 1866900"/>
                      <a:gd name="connsiteX7" fmla="*/ 2118271 w 3251746"/>
                      <a:gd name="connsiteY7" fmla="*/ 771525 h 1866900"/>
                      <a:gd name="connsiteX8" fmla="*/ 1118146 w 3251746"/>
                      <a:gd name="connsiteY8" fmla="*/ 571500 h 1866900"/>
                      <a:gd name="connsiteX0" fmla="*/ 1118146 w 3251746"/>
                      <a:gd name="connsiteY0" fmla="*/ 589645 h 1885045"/>
                      <a:gd name="connsiteX1" fmla="*/ 3721 w 3251746"/>
                      <a:gd name="connsiteY1" fmla="*/ 827770 h 1885045"/>
                      <a:gd name="connsiteX2" fmla="*/ 889546 w 3251746"/>
                      <a:gd name="connsiteY2" fmla="*/ 18145 h 1885045"/>
                      <a:gd name="connsiteX3" fmla="*/ 2127796 w 3251746"/>
                      <a:gd name="connsiteY3" fmla="*/ 27670 h 1885045"/>
                      <a:gd name="connsiteX4" fmla="*/ 3251746 w 3251746"/>
                      <a:gd name="connsiteY4" fmla="*/ 494395 h 1885045"/>
                      <a:gd name="connsiteX5" fmla="*/ 3242221 w 3251746"/>
                      <a:gd name="connsiteY5" fmla="*/ 1885045 h 1885045"/>
                      <a:gd name="connsiteX6" fmla="*/ 3108871 w 3251746"/>
                      <a:gd name="connsiteY6" fmla="*/ 1865995 h 1885045"/>
                      <a:gd name="connsiteX7" fmla="*/ 2118271 w 3251746"/>
                      <a:gd name="connsiteY7" fmla="*/ 789670 h 1885045"/>
                      <a:gd name="connsiteX8" fmla="*/ 1118146 w 3251746"/>
                      <a:gd name="connsiteY8" fmla="*/ 589645 h 1885045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108871 w 3251746"/>
                      <a:gd name="connsiteY6" fmla="*/ 188238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108871 w 3251746"/>
                      <a:gd name="connsiteY6" fmla="*/ 188238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108871 w 3251746"/>
                      <a:gd name="connsiteY6" fmla="*/ 188238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080296 w 3251746"/>
                      <a:gd name="connsiteY6" fmla="*/ 186333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080296 w 3251746"/>
                      <a:gd name="connsiteY6" fmla="*/ 186333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080296 w 3251746"/>
                      <a:gd name="connsiteY6" fmla="*/ 186333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080296 w 3251746"/>
                      <a:gd name="connsiteY6" fmla="*/ 186333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3080296 w 3251746"/>
                      <a:gd name="connsiteY6" fmla="*/ 1863337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2994571 w 3251746"/>
                      <a:gd name="connsiteY6" fmla="*/ 1777612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01437"/>
                      <a:gd name="connsiteX1" fmla="*/ 3721 w 3251746"/>
                      <a:gd name="connsiteY1" fmla="*/ 844162 h 1901437"/>
                      <a:gd name="connsiteX2" fmla="*/ 889546 w 3251746"/>
                      <a:gd name="connsiteY2" fmla="*/ 34537 h 1901437"/>
                      <a:gd name="connsiteX3" fmla="*/ 2127796 w 3251746"/>
                      <a:gd name="connsiteY3" fmla="*/ 44062 h 1901437"/>
                      <a:gd name="connsiteX4" fmla="*/ 3251746 w 3251746"/>
                      <a:gd name="connsiteY4" fmla="*/ 510787 h 1901437"/>
                      <a:gd name="connsiteX5" fmla="*/ 3242221 w 3251746"/>
                      <a:gd name="connsiteY5" fmla="*/ 1901437 h 1901437"/>
                      <a:gd name="connsiteX6" fmla="*/ 2994571 w 3251746"/>
                      <a:gd name="connsiteY6" fmla="*/ 1777612 h 1901437"/>
                      <a:gd name="connsiteX7" fmla="*/ 2118271 w 3251746"/>
                      <a:gd name="connsiteY7" fmla="*/ 806062 h 1901437"/>
                      <a:gd name="connsiteX8" fmla="*/ 1118146 w 3251746"/>
                      <a:gd name="connsiteY8" fmla="*/ 606037 h 1901437"/>
                      <a:gd name="connsiteX0" fmla="*/ 1118146 w 3251746"/>
                      <a:gd name="connsiteY0" fmla="*/ 606037 h 1921976"/>
                      <a:gd name="connsiteX1" fmla="*/ 3721 w 3251746"/>
                      <a:gd name="connsiteY1" fmla="*/ 844162 h 1921976"/>
                      <a:gd name="connsiteX2" fmla="*/ 889546 w 3251746"/>
                      <a:gd name="connsiteY2" fmla="*/ 34537 h 1921976"/>
                      <a:gd name="connsiteX3" fmla="*/ 2127796 w 3251746"/>
                      <a:gd name="connsiteY3" fmla="*/ 44062 h 1921976"/>
                      <a:gd name="connsiteX4" fmla="*/ 3251746 w 3251746"/>
                      <a:gd name="connsiteY4" fmla="*/ 510787 h 1921976"/>
                      <a:gd name="connsiteX5" fmla="*/ 3242221 w 3251746"/>
                      <a:gd name="connsiteY5" fmla="*/ 1901437 h 1921976"/>
                      <a:gd name="connsiteX6" fmla="*/ 2994571 w 3251746"/>
                      <a:gd name="connsiteY6" fmla="*/ 1777612 h 1921976"/>
                      <a:gd name="connsiteX7" fmla="*/ 2118271 w 3251746"/>
                      <a:gd name="connsiteY7" fmla="*/ 806062 h 1921976"/>
                      <a:gd name="connsiteX8" fmla="*/ 1118146 w 3251746"/>
                      <a:gd name="connsiteY8" fmla="*/ 606037 h 1921976"/>
                      <a:gd name="connsiteX0" fmla="*/ 1118146 w 3242221"/>
                      <a:gd name="connsiteY0" fmla="*/ 606037 h 1921976"/>
                      <a:gd name="connsiteX1" fmla="*/ 3721 w 3242221"/>
                      <a:gd name="connsiteY1" fmla="*/ 844162 h 1921976"/>
                      <a:gd name="connsiteX2" fmla="*/ 889546 w 3242221"/>
                      <a:gd name="connsiteY2" fmla="*/ 34537 h 1921976"/>
                      <a:gd name="connsiteX3" fmla="*/ 2127796 w 3242221"/>
                      <a:gd name="connsiteY3" fmla="*/ 44062 h 1921976"/>
                      <a:gd name="connsiteX4" fmla="*/ 3242221 w 3242221"/>
                      <a:gd name="connsiteY4" fmla="*/ 615562 h 1921976"/>
                      <a:gd name="connsiteX5" fmla="*/ 3242221 w 3242221"/>
                      <a:gd name="connsiteY5" fmla="*/ 1901437 h 1921976"/>
                      <a:gd name="connsiteX6" fmla="*/ 2994571 w 3242221"/>
                      <a:gd name="connsiteY6" fmla="*/ 1777612 h 1921976"/>
                      <a:gd name="connsiteX7" fmla="*/ 2118271 w 3242221"/>
                      <a:gd name="connsiteY7" fmla="*/ 806062 h 1921976"/>
                      <a:gd name="connsiteX8" fmla="*/ 1118146 w 3242221"/>
                      <a:gd name="connsiteY8" fmla="*/ 606037 h 1921976"/>
                      <a:gd name="connsiteX0" fmla="*/ 1118146 w 3242221"/>
                      <a:gd name="connsiteY0" fmla="*/ 606037 h 1921976"/>
                      <a:gd name="connsiteX1" fmla="*/ 3721 w 3242221"/>
                      <a:gd name="connsiteY1" fmla="*/ 844162 h 1921976"/>
                      <a:gd name="connsiteX2" fmla="*/ 889546 w 3242221"/>
                      <a:gd name="connsiteY2" fmla="*/ 34537 h 1921976"/>
                      <a:gd name="connsiteX3" fmla="*/ 2127796 w 3242221"/>
                      <a:gd name="connsiteY3" fmla="*/ 44062 h 1921976"/>
                      <a:gd name="connsiteX4" fmla="*/ 3242221 w 3242221"/>
                      <a:gd name="connsiteY4" fmla="*/ 615562 h 1921976"/>
                      <a:gd name="connsiteX5" fmla="*/ 3242221 w 3242221"/>
                      <a:gd name="connsiteY5" fmla="*/ 1901437 h 1921976"/>
                      <a:gd name="connsiteX6" fmla="*/ 2994571 w 3242221"/>
                      <a:gd name="connsiteY6" fmla="*/ 1777612 h 1921976"/>
                      <a:gd name="connsiteX7" fmla="*/ 2118271 w 3242221"/>
                      <a:gd name="connsiteY7" fmla="*/ 806062 h 1921976"/>
                      <a:gd name="connsiteX8" fmla="*/ 1118146 w 3242221"/>
                      <a:gd name="connsiteY8" fmla="*/ 606037 h 1921976"/>
                      <a:gd name="connsiteX0" fmla="*/ 1118146 w 3261271"/>
                      <a:gd name="connsiteY0" fmla="*/ 606037 h 1993269"/>
                      <a:gd name="connsiteX1" fmla="*/ 3721 w 3261271"/>
                      <a:gd name="connsiteY1" fmla="*/ 844162 h 1993269"/>
                      <a:gd name="connsiteX2" fmla="*/ 889546 w 3261271"/>
                      <a:gd name="connsiteY2" fmla="*/ 34537 h 1993269"/>
                      <a:gd name="connsiteX3" fmla="*/ 2127796 w 3261271"/>
                      <a:gd name="connsiteY3" fmla="*/ 44062 h 1993269"/>
                      <a:gd name="connsiteX4" fmla="*/ 3242221 w 3261271"/>
                      <a:gd name="connsiteY4" fmla="*/ 615562 h 1993269"/>
                      <a:gd name="connsiteX5" fmla="*/ 3261271 w 3261271"/>
                      <a:gd name="connsiteY5" fmla="*/ 1987162 h 1993269"/>
                      <a:gd name="connsiteX6" fmla="*/ 2994571 w 3261271"/>
                      <a:gd name="connsiteY6" fmla="*/ 1777612 h 1993269"/>
                      <a:gd name="connsiteX7" fmla="*/ 2118271 w 3261271"/>
                      <a:gd name="connsiteY7" fmla="*/ 806062 h 1993269"/>
                      <a:gd name="connsiteX8" fmla="*/ 1118146 w 3261271"/>
                      <a:gd name="connsiteY8" fmla="*/ 606037 h 19932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261271" h="1993269">
                        <a:moveTo>
                          <a:pt x="1118146" y="606037"/>
                        </a:moveTo>
                        <a:cubicBezTo>
                          <a:pt x="816521" y="761612"/>
                          <a:pt x="308521" y="1206112"/>
                          <a:pt x="3721" y="844162"/>
                        </a:cubicBezTo>
                        <a:cubicBezTo>
                          <a:pt x="-62359" y="765692"/>
                          <a:pt x="772071" y="98037"/>
                          <a:pt x="889546" y="34537"/>
                        </a:cubicBezTo>
                        <a:cubicBezTo>
                          <a:pt x="1007021" y="-9913"/>
                          <a:pt x="2000796" y="-16263"/>
                          <a:pt x="2127796" y="44062"/>
                        </a:cubicBezTo>
                        <a:cubicBezTo>
                          <a:pt x="2616746" y="180587"/>
                          <a:pt x="2915196" y="345687"/>
                          <a:pt x="3242221" y="615562"/>
                        </a:cubicBezTo>
                        <a:lnTo>
                          <a:pt x="3261271" y="1987162"/>
                        </a:lnTo>
                        <a:cubicBezTo>
                          <a:pt x="3159671" y="2012562"/>
                          <a:pt x="3134271" y="1961762"/>
                          <a:pt x="2994571" y="1777612"/>
                        </a:cubicBezTo>
                        <a:cubicBezTo>
                          <a:pt x="2616746" y="1444237"/>
                          <a:pt x="2343696" y="1148962"/>
                          <a:pt x="2118271" y="806062"/>
                        </a:cubicBezTo>
                        <a:cubicBezTo>
                          <a:pt x="1756321" y="777487"/>
                          <a:pt x="1432471" y="720337"/>
                          <a:pt x="1118146" y="606037"/>
                        </a:cubicBez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 dirty="0"/>
                  </a:p>
                </p:txBody>
              </p:sp>
              <p:sp>
                <p:nvSpPr>
                  <p:cNvPr id="48" name="Rounded Rectangle 4">
                    <a:extLst>
                      <a:ext uri="{FF2B5EF4-FFF2-40B4-BE49-F238E27FC236}">
                        <a16:creationId xmlns:a16="http://schemas.microsoft.com/office/drawing/2014/main" xmlns="" id="{52EC6F9F-F0EF-55B7-E405-3F6748CDF466}"/>
                      </a:ext>
                    </a:extLst>
                  </p:cNvPr>
                  <p:cNvSpPr/>
                  <p:nvPr/>
                </p:nvSpPr>
                <p:spPr>
                  <a:xfrm rot="2002203">
                    <a:off x="2745022" y="3807001"/>
                    <a:ext cx="339508" cy="612148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49" name="Rounded Rectangle 11">
                    <a:extLst>
                      <a:ext uri="{FF2B5EF4-FFF2-40B4-BE49-F238E27FC236}">
                        <a16:creationId xmlns:a16="http://schemas.microsoft.com/office/drawing/2014/main" xmlns="" id="{CD6DFE33-4052-66C5-682D-4096A0AD7550}"/>
                      </a:ext>
                    </a:extLst>
                  </p:cNvPr>
                  <p:cNvSpPr/>
                  <p:nvPr/>
                </p:nvSpPr>
                <p:spPr>
                  <a:xfrm rot="2002203">
                    <a:off x="3276558" y="3627997"/>
                    <a:ext cx="339508" cy="93469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50" name="Rounded Rectangle 12">
                    <a:extLst>
                      <a:ext uri="{FF2B5EF4-FFF2-40B4-BE49-F238E27FC236}">
                        <a16:creationId xmlns:a16="http://schemas.microsoft.com/office/drawing/2014/main" xmlns="" id="{4284DC74-B052-33CF-2714-33DB6F2C7C77}"/>
                      </a:ext>
                    </a:extLst>
                  </p:cNvPr>
                  <p:cNvSpPr/>
                  <p:nvPr/>
                </p:nvSpPr>
                <p:spPr>
                  <a:xfrm rot="2002203">
                    <a:off x="3656813" y="3935485"/>
                    <a:ext cx="339508" cy="724313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  <p:sp>
                <p:nvSpPr>
                  <p:cNvPr id="51" name="Rounded Rectangle 13">
                    <a:extLst>
                      <a:ext uri="{FF2B5EF4-FFF2-40B4-BE49-F238E27FC236}">
                        <a16:creationId xmlns:a16="http://schemas.microsoft.com/office/drawing/2014/main" xmlns="" id="{662A8FAA-E458-548F-F1FA-88F142666B00}"/>
                      </a:ext>
                    </a:extLst>
                  </p:cNvPr>
                  <p:cNvSpPr/>
                  <p:nvPr/>
                </p:nvSpPr>
                <p:spPr>
                  <a:xfrm rot="2002203">
                    <a:off x="4082895" y="4229792"/>
                    <a:ext cx="339508" cy="56741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accent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1"/>
                  </a:p>
                </p:txBody>
              </p:sp>
            </p:grpSp>
            <p:sp>
              <p:nvSpPr>
                <p:cNvPr id="46" name="Freeform 14">
                  <a:extLst>
                    <a:ext uri="{FF2B5EF4-FFF2-40B4-BE49-F238E27FC236}">
                      <a16:creationId xmlns:a16="http://schemas.microsoft.com/office/drawing/2014/main" xmlns="" id="{9329EF36-7141-4C33-E702-950B6F418E56}"/>
                    </a:ext>
                  </a:extLst>
                </p:cNvPr>
                <p:cNvSpPr/>
                <p:nvPr/>
              </p:nvSpPr>
              <p:spPr>
                <a:xfrm>
                  <a:off x="2676526" y="2590800"/>
                  <a:ext cx="3152217" cy="2284673"/>
                </a:xfrm>
                <a:custGeom>
                  <a:avLst/>
                  <a:gdLst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66688 w 3152217"/>
                    <a:gd name="connsiteY20" fmla="*/ 1796050 h 2217998"/>
                    <a:gd name="connsiteX21" fmla="*/ 1987859 w 3152217"/>
                    <a:gd name="connsiteY21" fmla="*/ 1774879 h 2217998"/>
                    <a:gd name="connsiteX22" fmla="*/ 2218760 w 3152217"/>
                    <a:gd name="connsiteY22" fmla="*/ 2005781 h 2217998"/>
                    <a:gd name="connsiteX23" fmla="*/ 2218760 w 3152217"/>
                    <a:gd name="connsiteY23" fmla="*/ 2217998 h 2217998"/>
                    <a:gd name="connsiteX24" fmla="*/ 2006543 w 3152217"/>
                    <a:gd name="connsiteY24" fmla="*/ 2217998 h 2217998"/>
                    <a:gd name="connsiteX25" fmla="*/ 1803401 w 3152217"/>
                    <a:gd name="connsiteY25" fmla="*/ 2014854 h 2217998"/>
                    <a:gd name="connsiteX26" fmla="*/ 1771650 w 3152217"/>
                    <a:gd name="connsiteY26" fmla="*/ 2057400 h 2217998"/>
                    <a:gd name="connsiteX27" fmla="*/ 1798691 w 3152217"/>
                    <a:gd name="connsiteY27" fmla="*/ 2010144 h 2217998"/>
                    <a:gd name="connsiteX28" fmla="*/ 1775643 w 3152217"/>
                    <a:gd name="connsiteY28" fmla="*/ 1987096 h 2217998"/>
                    <a:gd name="connsiteX29" fmla="*/ 1848068 w 3152217"/>
                    <a:gd name="connsiteY29" fmla="*/ 1914670 h 2217998"/>
                    <a:gd name="connsiteX30" fmla="*/ 1533525 w 3152217"/>
                    <a:gd name="connsiteY30" fmla="*/ 1485900 h 2217998"/>
                    <a:gd name="connsiteX31" fmla="*/ 1219200 w 3152217"/>
                    <a:gd name="connsiteY31" fmla="*/ 1181100 h 2217998"/>
                    <a:gd name="connsiteX32" fmla="*/ 571500 w 3152217"/>
                    <a:gd name="connsiteY32" fmla="*/ 1295400 h 2217998"/>
                    <a:gd name="connsiteX33" fmla="*/ 0 w 3152217"/>
                    <a:gd name="connsiteY33" fmla="*/ 1266825 h 2217998"/>
                    <a:gd name="connsiteX34" fmla="*/ 9525 w 3152217"/>
                    <a:gd name="connsiteY34" fmla="*/ 28575 h 2217998"/>
                    <a:gd name="connsiteX35" fmla="*/ 323850 w 3152217"/>
                    <a:gd name="connsiteY35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66688 w 3152217"/>
                    <a:gd name="connsiteY20" fmla="*/ 1796050 h 2217998"/>
                    <a:gd name="connsiteX21" fmla="*/ 1987859 w 3152217"/>
                    <a:gd name="connsiteY21" fmla="*/ 1774879 h 2217998"/>
                    <a:gd name="connsiteX22" fmla="*/ 2218760 w 3152217"/>
                    <a:gd name="connsiteY22" fmla="*/ 2005781 h 2217998"/>
                    <a:gd name="connsiteX23" fmla="*/ 2218760 w 3152217"/>
                    <a:gd name="connsiteY23" fmla="*/ 2217998 h 2217998"/>
                    <a:gd name="connsiteX24" fmla="*/ 2006543 w 3152217"/>
                    <a:gd name="connsiteY24" fmla="*/ 2217998 h 2217998"/>
                    <a:gd name="connsiteX25" fmla="*/ 1803401 w 3152217"/>
                    <a:gd name="connsiteY25" fmla="*/ 2014854 h 2217998"/>
                    <a:gd name="connsiteX26" fmla="*/ 1771650 w 3152217"/>
                    <a:gd name="connsiteY26" fmla="*/ 2057400 h 2217998"/>
                    <a:gd name="connsiteX27" fmla="*/ 1798691 w 3152217"/>
                    <a:gd name="connsiteY27" fmla="*/ 2010144 h 2217998"/>
                    <a:gd name="connsiteX28" fmla="*/ 1775643 w 3152217"/>
                    <a:gd name="connsiteY28" fmla="*/ 1987096 h 2217998"/>
                    <a:gd name="connsiteX29" fmla="*/ 1848068 w 3152217"/>
                    <a:gd name="connsiteY29" fmla="*/ 1914670 h 2217998"/>
                    <a:gd name="connsiteX30" fmla="*/ 1533525 w 3152217"/>
                    <a:gd name="connsiteY30" fmla="*/ 1485900 h 2217998"/>
                    <a:gd name="connsiteX31" fmla="*/ 1219200 w 3152217"/>
                    <a:gd name="connsiteY31" fmla="*/ 1181100 h 2217998"/>
                    <a:gd name="connsiteX32" fmla="*/ 571500 w 3152217"/>
                    <a:gd name="connsiteY32" fmla="*/ 1295400 h 2217998"/>
                    <a:gd name="connsiteX33" fmla="*/ 0 w 3152217"/>
                    <a:gd name="connsiteY33" fmla="*/ 1266825 h 2217998"/>
                    <a:gd name="connsiteX34" fmla="*/ 9525 w 3152217"/>
                    <a:gd name="connsiteY34" fmla="*/ 28575 h 2217998"/>
                    <a:gd name="connsiteX35" fmla="*/ 323850 w 3152217"/>
                    <a:gd name="connsiteY35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66688 w 3152217"/>
                    <a:gd name="connsiteY20" fmla="*/ 1796050 h 2217998"/>
                    <a:gd name="connsiteX21" fmla="*/ 1987859 w 3152217"/>
                    <a:gd name="connsiteY21" fmla="*/ 1774879 h 2217998"/>
                    <a:gd name="connsiteX22" fmla="*/ 2218760 w 3152217"/>
                    <a:gd name="connsiteY22" fmla="*/ 2005781 h 2217998"/>
                    <a:gd name="connsiteX23" fmla="*/ 2218760 w 3152217"/>
                    <a:gd name="connsiteY23" fmla="*/ 2217998 h 2217998"/>
                    <a:gd name="connsiteX24" fmla="*/ 2006543 w 3152217"/>
                    <a:gd name="connsiteY24" fmla="*/ 2217998 h 2217998"/>
                    <a:gd name="connsiteX25" fmla="*/ 1803401 w 3152217"/>
                    <a:gd name="connsiteY25" fmla="*/ 2014854 h 2217998"/>
                    <a:gd name="connsiteX26" fmla="*/ 1798691 w 3152217"/>
                    <a:gd name="connsiteY26" fmla="*/ 2010144 h 2217998"/>
                    <a:gd name="connsiteX27" fmla="*/ 1775643 w 3152217"/>
                    <a:gd name="connsiteY27" fmla="*/ 1987096 h 2217998"/>
                    <a:gd name="connsiteX28" fmla="*/ 1848068 w 3152217"/>
                    <a:gd name="connsiteY28" fmla="*/ 1914670 h 2217998"/>
                    <a:gd name="connsiteX29" fmla="*/ 1533525 w 3152217"/>
                    <a:gd name="connsiteY29" fmla="*/ 1485900 h 2217998"/>
                    <a:gd name="connsiteX30" fmla="*/ 1219200 w 3152217"/>
                    <a:gd name="connsiteY30" fmla="*/ 1181100 h 2217998"/>
                    <a:gd name="connsiteX31" fmla="*/ 571500 w 3152217"/>
                    <a:gd name="connsiteY31" fmla="*/ 1295400 h 2217998"/>
                    <a:gd name="connsiteX32" fmla="*/ 0 w 3152217"/>
                    <a:gd name="connsiteY32" fmla="*/ 1266825 h 2217998"/>
                    <a:gd name="connsiteX33" fmla="*/ 9525 w 3152217"/>
                    <a:gd name="connsiteY33" fmla="*/ 28575 h 2217998"/>
                    <a:gd name="connsiteX34" fmla="*/ 323850 w 3152217"/>
                    <a:gd name="connsiteY34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66688 w 3152217"/>
                    <a:gd name="connsiteY20" fmla="*/ 1796050 h 2217998"/>
                    <a:gd name="connsiteX21" fmla="*/ 1987859 w 3152217"/>
                    <a:gd name="connsiteY21" fmla="*/ 1774879 h 2217998"/>
                    <a:gd name="connsiteX22" fmla="*/ 2218760 w 3152217"/>
                    <a:gd name="connsiteY22" fmla="*/ 2005781 h 2217998"/>
                    <a:gd name="connsiteX23" fmla="*/ 2218760 w 3152217"/>
                    <a:gd name="connsiteY23" fmla="*/ 2217998 h 2217998"/>
                    <a:gd name="connsiteX24" fmla="*/ 2006543 w 3152217"/>
                    <a:gd name="connsiteY24" fmla="*/ 2217998 h 2217998"/>
                    <a:gd name="connsiteX25" fmla="*/ 1798691 w 3152217"/>
                    <a:gd name="connsiteY25" fmla="*/ 2010144 h 2217998"/>
                    <a:gd name="connsiteX26" fmla="*/ 1775643 w 3152217"/>
                    <a:gd name="connsiteY26" fmla="*/ 1987096 h 2217998"/>
                    <a:gd name="connsiteX27" fmla="*/ 1848068 w 3152217"/>
                    <a:gd name="connsiteY27" fmla="*/ 1914670 h 2217998"/>
                    <a:gd name="connsiteX28" fmla="*/ 1533525 w 3152217"/>
                    <a:gd name="connsiteY28" fmla="*/ 1485900 h 2217998"/>
                    <a:gd name="connsiteX29" fmla="*/ 1219200 w 3152217"/>
                    <a:gd name="connsiteY29" fmla="*/ 1181100 h 2217998"/>
                    <a:gd name="connsiteX30" fmla="*/ 571500 w 3152217"/>
                    <a:gd name="connsiteY30" fmla="*/ 1295400 h 2217998"/>
                    <a:gd name="connsiteX31" fmla="*/ 0 w 3152217"/>
                    <a:gd name="connsiteY31" fmla="*/ 1266825 h 2217998"/>
                    <a:gd name="connsiteX32" fmla="*/ 9525 w 3152217"/>
                    <a:gd name="connsiteY32" fmla="*/ 28575 h 2217998"/>
                    <a:gd name="connsiteX33" fmla="*/ 323850 w 3152217"/>
                    <a:gd name="connsiteY33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66688 w 3152217"/>
                    <a:gd name="connsiteY20" fmla="*/ 1796050 h 2217998"/>
                    <a:gd name="connsiteX21" fmla="*/ 1987859 w 3152217"/>
                    <a:gd name="connsiteY21" fmla="*/ 1774879 h 2217998"/>
                    <a:gd name="connsiteX22" fmla="*/ 2218760 w 3152217"/>
                    <a:gd name="connsiteY22" fmla="*/ 2005781 h 2217998"/>
                    <a:gd name="connsiteX23" fmla="*/ 2218760 w 3152217"/>
                    <a:gd name="connsiteY23" fmla="*/ 2217998 h 2217998"/>
                    <a:gd name="connsiteX24" fmla="*/ 2006543 w 3152217"/>
                    <a:gd name="connsiteY24" fmla="*/ 2217998 h 2217998"/>
                    <a:gd name="connsiteX25" fmla="*/ 1798691 w 3152217"/>
                    <a:gd name="connsiteY25" fmla="*/ 2010144 h 2217998"/>
                    <a:gd name="connsiteX26" fmla="*/ 1775643 w 3152217"/>
                    <a:gd name="connsiteY26" fmla="*/ 1987096 h 2217998"/>
                    <a:gd name="connsiteX27" fmla="*/ 1848068 w 3152217"/>
                    <a:gd name="connsiteY27" fmla="*/ 1914670 h 2217998"/>
                    <a:gd name="connsiteX28" fmla="*/ 1533525 w 3152217"/>
                    <a:gd name="connsiteY28" fmla="*/ 1485900 h 2217998"/>
                    <a:gd name="connsiteX29" fmla="*/ 1219200 w 3152217"/>
                    <a:gd name="connsiteY29" fmla="*/ 1181100 h 2217998"/>
                    <a:gd name="connsiteX30" fmla="*/ 571500 w 3152217"/>
                    <a:gd name="connsiteY30" fmla="*/ 1295400 h 2217998"/>
                    <a:gd name="connsiteX31" fmla="*/ 0 w 3152217"/>
                    <a:gd name="connsiteY31" fmla="*/ 1266825 h 2217998"/>
                    <a:gd name="connsiteX32" fmla="*/ 9525 w 3152217"/>
                    <a:gd name="connsiteY32" fmla="*/ 28575 h 2217998"/>
                    <a:gd name="connsiteX33" fmla="*/ 323850 w 3152217"/>
                    <a:gd name="connsiteY33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8068 w 3152217"/>
                    <a:gd name="connsiteY26" fmla="*/ 1914670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8068 w 3152217"/>
                    <a:gd name="connsiteY26" fmla="*/ 1911865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8068 w 3152217"/>
                    <a:gd name="connsiteY26" fmla="*/ 1911865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2458 w 3152217"/>
                    <a:gd name="connsiteY26" fmla="*/ 1897840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2458 w 3152217"/>
                    <a:gd name="connsiteY26" fmla="*/ 1897840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2458 w 3152217"/>
                    <a:gd name="connsiteY26" fmla="*/ 1897840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2720489 w 3152217"/>
                    <a:gd name="connsiteY5" fmla="*/ 785957 h 2217998"/>
                    <a:gd name="connsiteX6" fmla="*/ 3152217 w 3152217"/>
                    <a:gd name="connsiteY6" fmla="*/ 1217685 h 2217998"/>
                    <a:gd name="connsiteX7" fmla="*/ 3152217 w 3152217"/>
                    <a:gd name="connsiteY7" fmla="*/ 1429902 h 2217998"/>
                    <a:gd name="connsiteX8" fmla="*/ 2940000 w 3152217"/>
                    <a:gd name="connsiteY8" fmla="*/ 1429902 h 2217998"/>
                    <a:gd name="connsiteX9" fmla="*/ 2539107 w 3152217"/>
                    <a:gd name="connsiteY9" fmla="*/ 1029008 h 2217998"/>
                    <a:gd name="connsiteX10" fmla="*/ 2474399 w 3152217"/>
                    <a:gd name="connsiteY10" fmla="*/ 1115717 h 2217998"/>
                    <a:gd name="connsiteX11" fmla="*/ 2907621 w 3152217"/>
                    <a:gd name="connsiteY11" fmla="*/ 1548940 h 2217998"/>
                    <a:gd name="connsiteX12" fmla="*/ 2907621 w 3152217"/>
                    <a:gd name="connsiteY12" fmla="*/ 1761157 h 2217998"/>
                    <a:gd name="connsiteX13" fmla="*/ 2695404 w 3152217"/>
                    <a:gd name="connsiteY13" fmla="*/ 1761157 h 2217998"/>
                    <a:gd name="connsiteX14" fmla="*/ 2293017 w 3152217"/>
                    <a:gd name="connsiteY14" fmla="*/ 1358769 h 2217998"/>
                    <a:gd name="connsiteX15" fmla="*/ 2228234 w 3152217"/>
                    <a:gd name="connsiteY15" fmla="*/ 1445578 h 2217998"/>
                    <a:gd name="connsiteX16" fmla="*/ 2648161 w 3152217"/>
                    <a:gd name="connsiteY16" fmla="*/ 1865505 h 2217998"/>
                    <a:gd name="connsiteX17" fmla="*/ 2648161 w 3152217"/>
                    <a:gd name="connsiteY17" fmla="*/ 2077722 h 2217998"/>
                    <a:gd name="connsiteX18" fmla="*/ 2435944 w 3152217"/>
                    <a:gd name="connsiteY18" fmla="*/ 2077722 h 2217998"/>
                    <a:gd name="connsiteX19" fmla="*/ 2046853 w 3152217"/>
                    <a:gd name="connsiteY19" fmla="*/ 1688629 h 2217998"/>
                    <a:gd name="connsiteX20" fmla="*/ 1987859 w 3152217"/>
                    <a:gd name="connsiteY20" fmla="*/ 1774879 h 2217998"/>
                    <a:gd name="connsiteX21" fmla="*/ 2218760 w 3152217"/>
                    <a:gd name="connsiteY21" fmla="*/ 2005781 h 2217998"/>
                    <a:gd name="connsiteX22" fmla="*/ 2218760 w 3152217"/>
                    <a:gd name="connsiteY22" fmla="*/ 2217998 h 2217998"/>
                    <a:gd name="connsiteX23" fmla="*/ 2006543 w 3152217"/>
                    <a:gd name="connsiteY23" fmla="*/ 2217998 h 2217998"/>
                    <a:gd name="connsiteX24" fmla="*/ 1798691 w 3152217"/>
                    <a:gd name="connsiteY24" fmla="*/ 2010144 h 2217998"/>
                    <a:gd name="connsiteX25" fmla="*/ 1775643 w 3152217"/>
                    <a:gd name="connsiteY25" fmla="*/ 1987096 h 2217998"/>
                    <a:gd name="connsiteX26" fmla="*/ 1842458 w 3152217"/>
                    <a:gd name="connsiteY26" fmla="*/ 1897840 h 2217998"/>
                    <a:gd name="connsiteX27" fmla="*/ 1533525 w 3152217"/>
                    <a:gd name="connsiteY27" fmla="*/ 1485900 h 2217998"/>
                    <a:gd name="connsiteX28" fmla="*/ 1219200 w 3152217"/>
                    <a:gd name="connsiteY28" fmla="*/ 1181100 h 2217998"/>
                    <a:gd name="connsiteX29" fmla="*/ 571500 w 3152217"/>
                    <a:gd name="connsiteY29" fmla="*/ 1295400 h 2217998"/>
                    <a:gd name="connsiteX30" fmla="*/ 0 w 3152217"/>
                    <a:gd name="connsiteY30" fmla="*/ 1266825 h 2217998"/>
                    <a:gd name="connsiteX31" fmla="*/ 9525 w 3152217"/>
                    <a:gd name="connsiteY31" fmla="*/ 28575 h 2217998"/>
                    <a:gd name="connsiteX32" fmla="*/ 323850 w 3152217"/>
                    <a:gd name="connsiteY32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219325 w 3152217"/>
                    <a:gd name="connsiteY3" fmla="*/ 295275 h 2217998"/>
                    <a:gd name="connsiteX4" fmla="*/ 2724150 w 3152217"/>
                    <a:gd name="connsiteY4" fmla="*/ 781050 h 2217998"/>
                    <a:gd name="connsiteX5" fmla="*/ 3152217 w 3152217"/>
                    <a:gd name="connsiteY5" fmla="*/ 1217685 h 2217998"/>
                    <a:gd name="connsiteX6" fmla="*/ 3152217 w 3152217"/>
                    <a:gd name="connsiteY6" fmla="*/ 1429902 h 2217998"/>
                    <a:gd name="connsiteX7" fmla="*/ 2940000 w 3152217"/>
                    <a:gd name="connsiteY7" fmla="*/ 1429902 h 2217998"/>
                    <a:gd name="connsiteX8" fmla="*/ 2539107 w 3152217"/>
                    <a:gd name="connsiteY8" fmla="*/ 1029008 h 2217998"/>
                    <a:gd name="connsiteX9" fmla="*/ 2474399 w 3152217"/>
                    <a:gd name="connsiteY9" fmla="*/ 1115717 h 2217998"/>
                    <a:gd name="connsiteX10" fmla="*/ 2907621 w 3152217"/>
                    <a:gd name="connsiteY10" fmla="*/ 1548940 h 2217998"/>
                    <a:gd name="connsiteX11" fmla="*/ 2907621 w 3152217"/>
                    <a:gd name="connsiteY11" fmla="*/ 1761157 h 2217998"/>
                    <a:gd name="connsiteX12" fmla="*/ 2695404 w 3152217"/>
                    <a:gd name="connsiteY12" fmla="*/ 1761157 h 2217998"/>
                    <a:gd name="connsiteX13" fmla="*/ 2293017 w 3152217"/>
                    <a:gd name="connsiteY13" fmla="*/ 1358769 h 2217998"/>
                    <a:gd name="connsiteX14" fmla="*/ 2228234 w 3152217"/>
                    <a:gd name="connsiteY14" fmla="*/ 1445578 h 2217998"/>
                    <a:gd name="connsiteX15" fmla="*/ 2648161 w 3152217"/>
                    <a:gd name="connsiteY15" fmla="*/ 1865505 h 2217998"/>
                    <a:gd name="connsiteX16" fmla="*/ 2648161 w 3152217"/>
                    <a:gd name="connsiteY16" fmla="*/ 2077722 h 2217998"/>
                    <a:gd name="connsiteX17" fmla="*/ 2435944 w 3152217"/>
                    <a:gd name="connsiteY17" fmla="*/ 2077722 h 2217998"/>
                    <a:gd name="connsiteX18" fmla="*/ 2046853 w 3152217"/>
                    <a:gd name="connsiteY18" fmla="*/ 1688629 h 2217998"/>
                    <a:gd name="connsiteX19" fmla="*/ 1987859 w 3152217"/>
                    <a:gd name="connsiteY19" fmla="*/ 1774879 h 2217998"/>
                    <a:gd name="connsiteX20" fmla="*/ 2218760 w 3152217"/>
                    <a:gd name="connsiteY20" fmla="*/ 2005781 h 2217998"/>
                    <a:gd name="connsiteX21" fmla="*/ 2218760 w 3152217"/>
                    <a:gd name="connsiteY21" fmla="*/ 2217998 h 2217998"/>
                    <a:gd name="connsiteX22" fmla="*/ 2006543 w 3152217"/>
                    <a:gd name="connsiteY22" fmla="*/ 2217998 h 2217998"/>
                    <a:gd name="connsiteX23" fmla="*/ 1798691 w 3152217"/>
                    <a:gd name="connsiteY23" fmla="*/ 2010144 h 2217998"/>
                    <a:gd name="connsiteX24" fmla="*/ 1775643 w 3152217"/>
                    <a:gd name="connsiteY24" fmla="*/ 1987096 h 2217998"/>
                    <a:gd name="connsiteX25" fmla="*/ 1842458 w 3152217"/>
                    <a:gd name="connsiteY25" fmla="*/ 1897840 h 2217998"/>
                    <a:gd name="connsiteX26" fmla="*/ 1533525 w 3152217"/>
                    <a:gd name="connsiteY26" fmla="*/ 1485900 h 2217998"/>
                    <a:gd name="connsiteX27" fmla="*/ 1219200 w 3152217"/>
                    <a:gd name="connsiteY27" fmla="*/ 1181100 h 2217998"/>
                    <a:gd name="connsiteX28" fmla="*/ 571500 w 3152217"/>
                    <a:gd name="connsiteY28" fmla="*/ 1295400 h 2217998"/>
                    <a:gd name="connsiteX29" fmla="*/ 0 w 3152217"/>
                    <a:gd name="connsiteY29" fmla="*/ 1266825 h 2217998"/>
                    <a:gd name="connsiteX30" fmla="*/ 9525 w 3152217"/>
                    <a:gd name="connsiteY30" fmla="*/ 28575 h 2217998"/>
                    <a:gd name="connsiteX31" fmla="*/ 323850 w 3152217"/>
                    <a:gd name="connsiteY31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314575 w 3152217"/>
                    <a:gd name="connsiteY3" fmla="*/ 285750 h 2217998"/>
                    <a:gd name="connsiteX4" fmla="*/ 2724150 w 3152217"/>
                    <a:gd name="connsiteY4" fmla="*/ 781050 h 2217998"/>
                    <a:gd name="connsiteX5" fmla="*/ 3152217 w 3152217"/>
                    <a:gd name="connsiteY5" fmla="*/ 1217685 h 2217998"/>
                    <a:gd name="connsiteX6" fmla="*/ 3152217 w 3152217"/>
                    <a:gd name="connsiteY6" fmla="*/ 1429902 h 2217998"/>
                    <a:gd name="connsiteX7" fmla="*/ 2940000 w 3152217"/>
                    <a:gd name="connsiteY7" fmla="*/ 1429902 h 2217998"/>
                    <a:gd name="connsiteX8" fmla="*/ 2539107 w 3152217"/>
                    <a:gd name="connsiteY8" fmla="*/ 1029008 h 2217998"/>
                    <a:gd name="connsiteX9" fmla="*/ 2474399 w 3152217"/>
                    <a:gd name="connsiteY9" fmla="*/ 1115717 h 2217998"/>
                    <a:gd name="connsiteX10" fmla="*/ 2907621 w 3152217"/>
                    <a:gd name="connsiteY10" fmla="*/ 1548940 h 2217998"/>
                    <a:gd name="connsiteX11" fmla="*/ 2907621 w 3152217"/>
                    <a:gd name="connsiteY11" fmla="*/ 1761157 h 2217998"/>
                    <a:gd name="connsiteX12" fmla="*/ 2695404 w 3152217"/>
                    <a:gd name="connsiteY12" fmla="*/ 1761157 h 2217998"/>
                    <a:gd name="connsiteX13" fmla="*/ 2293017 w 3152217"/>
                    <a:gd name="connsiteY13" fmla="*/ 1358769 h 2217998"/>
                    <a:gd name="connsiteX14" fmla="*/ 2228234 w 3152217"/>
                    <a:gd name="connsiteY14" fmla="*/ 1445578 h 2217998"/>
                    <a:gd name="connsiteX15" fmla="*/ 2648161 w 3152217"/>
                    <a:gd name="connsiteY15" fmla="*/ 1865505 h 2217998"/>
                    <a:gd name="connsiteX16" fmla="*/ 2648161 w 3152217"/>
                    <a:gd name="connsiteY16" fmla="*/ 2077722 h 2217998"/>
                    <a:gd name="connsiteX17" fmla="*/ 2435944 w 3152217"/>
                    <a:gd name="connsiteY17" fmla="*/ 2077722 h 2217998"/>
                    <a:gd name="connsiteX18" fmla="*/ 2046853 w 3152217"/>
                    <a:gd name="connsiteY18" fmla="*/ 1688629 h 2217998"/>
                    <a:gd name="connsiteX19" fmla="*/ 1987859 w 3152217"/>
                    <a:gd name="connsiteY19" fmla="*/ 1774879 h 2217998"/>
                    <a:gd name="connsiteX20" fmla="*/ 2218760 w 3152217"/>
                    <a:gd name="connsiteY20" fmla="*/ 2005781 h 2217998"/>
                    <a:gd name="connsiteX21" fmla="*/ 2218760 w 3152217"/>
                    <a:gd name="connsiteY21" fmla="*/ 2217998 h 2217998"/>
                    <a:gd name="connsiteX22" fmla="*/ 2006543 w 3152217"/>
                    <a:gd name="connsiteY22" fmla="*/ 2217998 h 2217998"/>
                    <a:gd name="connsiteX23" fmla="*/ 1798691 w 3152217"/>
                    <a:gd name="connsiteY23" fmla="*/ 2010144 h 2217998"/>
                    <a:gd name="connsiteX24" fmla="*/ 1775643 w 3152217"/>
                    <a:gd name="connsiteY24" fmla="*/ 1987096 h 2217998"/>
                    <a:gd name="connsiteX25" fmla="*/ 1842458 w 3152217"/>
                    <a:gd name="connsiteY25" fmla="*/ 1897840 h 2217998"/>
                    <a:gd name="connsiteX26" fmla="*/ 1533525 w 3152217"/>
                    <a:gd name="connsiteY26" fmla="*/ 1485900 h 2217998"/>
                    <a:gd name="connsiteX27" fmla="*/ 1219200 w 3152217"/>
                    <a:gd name="connsiteY27" fmla="*/ 1181100 h 2217998"/>
                    <a:gd name="connsiteX28" fmla="*/ 571500 w 3152217"/>
                    <a:gd name="connsiteY28" fmla="*/ 1295400 h 2217998"/>
                    <a:gd name="connsiteX29" fmla="*/ 0 w 3152217"/>
                    <a:gd name="connsiteY29" fmla="*/ 1266825 h 2217998"/>
                    <a:gd name="connsiteX30" fmla="*/ 9525 w 3152217"/>
                    <a:gd name="connsiteY30" fmla="*/ 28575 h 2217998"/>
                    <a:gd name="connsiteX31" fmla="*/ 323850 w 3152217"/>
                    <a:gd name="connsiteY31" fmla="*/ 0 h 2217998"/>
                    <a:gd name="connsiteX0" fmla="*/ 323850 w 3152217"/>
                    <a:gd name="connsiteY0" fmla="*/ 0 h 2217998"/>
                    <a:gd name="connsiteX1" fmla="*/ 95250 w 3152217"/>
                    <a:gd name="connsiteY1" fmla="*/ 209550 h 2217998"/>
                    <a:gd name="connsiteX2" fmla="*/ 1352550 w 3152217"/>
                    <a:gd name="connsiteY2" fmla="*/ 85725 h 2217998"/>
                    <a:gd name="connsiteX3" fmla="*/ 2314575 w 3152217"/>
                    <a:gd name="connsiteY3" fmla="*/ 285750 h 2217998"/>
                    <a:gd name="connsiteX4" fmla="*/ 2724150 w 3152217"/>
                    <a:gd name="connsiteY4" fmla="*/ 781050 h 2217998"/>
                    <a:gd name="connsiteX5" fmla="*/ 3152217 w 3152217"/>
                    <a:gd name="connsiteY5" fmla="*/ 1217685 h 2217998"/>
                    <a:gd name="connsiteX6" fmla="*/ 3152217 w 3152217"/>
                    <a:gd name="connsiteY6" fmla="*/ 1429902 h 2217998"/>
                    <a:gd name="connsiteX7" fmla="*/ 2940000 w 3152217"/>
                    <a:gd name="connsiteY7" fmla="*/ 1429902 h 2217998"/>
                    <a:gd name="connsiteX8" fmla="*/ 2539107 w 3152217"/>
                    <a:gd name="connsiteY8" fmla="*/ 1029008 h 2217998"/>
                    <a:gd name="connsiteX9" fmla="*/ 2474399 w 3152217"/>
                    <a:gd name="connsiteY9" fmla="*/ 1115717 h 2217998"/>
                    <a:gd name="connsiteX10" fmla="*/ 2907621 w 3152217"/>
                    <a:gd name="connsiteY10" fmla="*/ 1548940 h 2217998"/>
                    <a:gd name="connsiteX11" fmla="*/ 2907621 w 3152217"/>
                    <a:gd name="connsiteY11" fmla="*/ 1761157 h 2217998"/>
                    <a:gd name="connsiteX12" fmla="*/ 2695404 w 3152217"/>
                    <a:gd name="connsiteY12" fmla="*/ 1761157 h 2217998"/>
                    <a:gd name="connsiteX13" fmla="*/ 2293017 w 3152217"/>
                    <a:gd name="connsiteY13" fmla="*/ 1358769 h 2217998"/>
                    <a:gd name="connsiteX14" fmla="*/ 2228234 w 3152217"/>
                    <a:gd name="connsiteY14" fmla="*/ 1445578 h 2217998"/>
                    <a:gd name="connsiteX15" fmla="*/ 2648161 w 3152217"/>
                    <a:gd name="connsiteY15" fmla="*/ 1865505 h 2217998"/>
                    <a:gd name="connsiteX16" fmla="*/ 2648161 w 3152217"/>
                    <a:gd name="connsiteY16" fmla="*/ 2077722 h 2217998"/>
                    <a:gd name="connsiteX17" fmla="*/ 2435944 w 3152217"/>
                    <a:gd name="connsiteY17" fmla="*/ 2077722 h 2217998"/>
                    <a:gd name="connsiteX18" fmla="*/ 2046853 w 3152217"/>
                    <a:gd name="connsiteY18" fmla="*/ 1688629 h 2217998"/>
                    <a:gd name="connsiteX19" fmla="*/ 1987859 w 3152217"/>
                    <a:gd name="connsiteY19" fmla="*/ 1774879 h 2217998"/>
                    <a:gd name="connsiteX20" fmla="*/ 2218760 w 3152217"/>
                    <a:gd name="connsiteY20" fmla="*/ 2005781 h 2217998"/>
                    <a:gd name="connsiteX21" fmla="*/ 2218760 w 3152217"/>
                    <a:gd name="connsiteY21" fmla="*/ 2217998 h 2217998"/>
                    <a:gd name="connsiteX22" fmla="*/ 2006543 w 3152217"/>
                    <a:gd name="connsiteY22" fmla="*/ 2217998 h 2217998"/>
                    <a:gd name="connsiteX23" fmla="*/ 1798691 w 3152217"/>
                    <a:gd name="connsiteY23" fmla="*/ 2010144 h 2217998"/>
                    <a:gd name="connsiteX24" fmla="*/ 1775643 w 3152217"/>
                    <a:gd name="connsiteY24" fmla="*/ 1987096 h 2217998"/>
                    <a:gd name="connsiteX25" fmla="*/ 1842458 w 3152217"/>
                    <a:gd name="connsiteY25" fmla="*/ 1897840 h 2217998"/>
                    <a:gd name="connsiteX26" fmla="*/ 1533525 w 3152217"/>
                    <a:gd name="connsiteY26" fmla="*/ 1485900 h 2217998"/>
                    <a:gd name="connsiteX27" fmla="*/ 1219200 w 3152217"/>
                    <a:gd name="connsiteY27" fmla="*/ 1181100 h 2217998"/>
                    <a:gd name="connsiteX28" fmla="*/ 571500 w 3152217"/>
                    <a:gd name="connsiteY28" fmla="*/ 1295400 h 2217998"/>
                    <a:gd name="connsiteX29" fmla="*/ 0 w 3152217"/>
                    <a:gd name="connsiteY29" fmla="*/ 1266825 h 2217998"/>
                    <a:gd name="connsiteX30" fmla="*/ 9525 w 3152217"/>
                    <a:gd name="connsiteY30" fmla="*/ 28575 h 2217998"/>
                    <a:gd name="connsiteX31" fmla="*/ 323850 w 3152217"/>
                    <a:gd name="connsiteY31" fmla="*/ 0 h 2217998"/>
                    <a:gd name="connsiteX0" fmla="*/ 361950 w 3152217"/>
                    <a:gd name="connsiteY0" fmla="*/ 0 h 2256098"/>
                    <a:gd name="connsiteX1" fmla="*/ 95250 w 3152217"/>
                    <a:gd name="connsiteY1" fmla="*/ 247650 h 2256098"/>
                    <a:gd name="connsiteX2" fmla="*/ 1352550 w 3152217"/>
                    <a:gd name="connsiteY2" fmla="*/ 123825 h 2256098"/>
                    <a:gd name="connsiteX3" fmla="*/ 2314575 w 3152217"/>
                    <a:gd name="connsiteY3" fmla="*/ 323850 h 2256098"/>
                    <a:gd name="connsiteX4" fmla="*/ 2724150 w 3152217"/>
                    <a:gd name="connsiteY4" fmla="*/ 819150 h 2256098"/>
                    <a:gd name="connsiteX5" fmla="*/ 3152217 w 3152217"/>
                    <a:gd name="connsiteY5" fmla="*/ 1255785 h 2256098"/>
                    <a:gd name="connsiteX6" fmla="*/ 3152217 w 3152217"/>
                    <a:gd name="connsiteY6" fmla="*/ 1468002 h 2256098"/>
                    <a:gd name="connsiteX7" fmla="*/ 2940000 w 3152217"/>
                    <a:gd name="connsiteY7" fmla="*/ 1468002 h 2256098"/>
                    <a:gd name="connsiteX8" fmla="*/ 2539107 w 3152217"/>
                    <a:gd name="connsiteY8" fmla="*/ 1067108 h 2256098"/>
                    <a:gd name="connsiteX9" fmla="*/ 2474399 w 3152217"/>
                    <a:gd name="connsiteY9" fmla="*/ 1153817 h 2256098"/>
                    <a:gd name="connsiteX10" fmla="*/ 2907621 w 3152217"/>
                    <a:gd name="connsiteY10" fmla="*/ 1587040 h 2256098"/>
                    <a:gd name="connsiteX11" fmla="*/ 2907621 w 3152217"/>
                    <a:gd name="connsiteY11" fmla="*/ 1799257 h 2256098"/>
                    <a:gd name="connsiteX12" fmla="*/ 2695404 w 3152217"/>
                    <a:gd name="connsiteY12" fmla="*/ 1799257 h 2256098"/>
                    <a:gd name="connsiteX13" fmla="*/ 2293017 w 3152217"/>
                    <a:gd name="connsiteY13" fmla="*/ 1396869 h 2256098"/>
                    <a:gd name="connsiteX14" fmla="*/ 2228234 w 3152217"/>
                    <a:gd name="connsiteY14" fmla="*/ 1483678 h 2256098"/>
                    <a:gd name="connsiteX15" fmla="*/ 2648161 w 3152217"/>
                    <a:gd name="connsiteY15" fmla="*/ 1903605 h 2256098"/>
                    <a:gd name="connsiteX16" fmla="*/ 2648161 w 3152217"/>
                    <a:gd name="connsiteY16" fmla="*/ 2115822 h 2256098"/>
                    <a:gd name="connsiteX17" fmla="*/ 2435944 w 3152217"/>
                    <a:gd name="connsiteY17" fmla="*/ 2115822 h 2256098"/>
                    <a:gd name="connsiteX18" fmla="*/ 2046853 w 3152217"/>
                    <a:gd name="connsiteY18" fmla="*/ 1726729 h 2256098"/>
                    <a:gd name="connsiteX19" fmla="*/ 1987859 w 3152217"/>
                    <a:gd name="connsiteY19" fmla="*/ 1812979 h 2256098"/>
                    <a:gd name="connsiteX20" fmla="*/ 2218760 w 3152217"/>
                    <a:gd name="connsiteY20" fmla="*/ 2043881 h 2256098"/>
                    <a:gd name="connsiteX21" fmla="*/ 2218760 w 3152217"/>
                    <a:gd name="connsiteY21" fmla="*/ 2256098 h 2256098"/>
                    <a:gd name="connsiteX22" fmla="*/ 2006543 w 3152217"/>
                    <a:gd name="connsiteY22" fmla="*/ 2256098 h 2256098"/>
                    <a:gd name="connsiteX23" fmla="*/ 1798691 w 3152217"/>
                    <a:gd name="connsiteY23" fmla="*/ 2048244 h 2256098"/>
                    <a:gd name="connsiteX24" fmla="*/ 1775643 w 3152217"/>
                    <a:gd name="connsiteY24" fmla="*/ 2025196 h 2256098"/>
                    <a:gd name="connsiteX25" fmla="*/ 1842458 w 3152217"/>
                    <a:gd name="connsiteY25" fmla="*/ 1935940 h 2256098"/>
                    <a:gd name="connsiteX26" fmla="*/ 1533525 w 3152217"/>
                    <a:gd name="connsiteY26" fmla="*/ 1524000 h 2256098"/>
                    <a:gd name="connsiteX27" fmla="*/ 1219200 w 3152217"/>
                    <a:gd name="connsiteY27" fmla="*/ 1219200 h 2256098"/>
                    <a:gd name="connsiteX28" fmla="*/ 571500 w 3152217"/>
                    <a:gd name="connsiteY28" fmla="*/ 1333500 h 2256098"/>
                    <a:gd name="connsiteX29" fmla="*/ 0 w 3152217"/>
                    <a:gd name="connsiteY29" fmla="*/ 1304925 h 2256098"/>
                    <a:gd name="connsiteX30" fmla="*/ 9525 w 3152217"/>
                    <a:gd name="connsiteY30" fmla="*/ 66675 h 2256098"/>
                    <a:gd name="connsiteX31" fmla="*/ 361950 w 3152217"/>
                    <a:gd name="connsiteY31" fmla="*/ 0 h 2256098"/>
                    <a:gd name="connsiteX0" fmla="*/ 361950 w 3152217"/>
                    <a:gd name="connsiteY0" fmla="*/ 9525 h 2265623"/>
                    <a:gd name="connsiteX1" fmla="*/ 95250 w 3152217"/>
                    <a:gd name="connsiteY1" fmla="*/ 257175 h 2265623"/>
                    <a:gd name="connsiteX2" fmla="*/ 1352550 w 3152217"/>
                    <a:gd name="connsiteY2" fmla="*/ 133350 h 2265623"/>
                    <a:gd name="connsiteX3" fmla="*/ 2314575 w 3152217"/>
                    <a:gd name="connsiteY3" fmla="*/ 333375 h 2265623"/>
                    <a:gd name="connsiteX4" fmla="*/ 2724150 w 3152217"/>
                    <a:gd name="connsiteY4" fmla="*/ 828675 h 2265623"/>
                    <a:gd name="connsiteX5" fmla="*/ 3152217 w 3152217"/>
                    <a:gd name="connsiteY5" fmla="*/ 1265310 h 2265623"/>
                    <a:gd name="connsiteX6" fmla="*/ 3152217 w 3152217"/>
                    <a:gd name="connsiteY6" fmla="*/ 1477527 h 2265623"/>
                    <a:gd name="connsiteX7" fmla="*/ 2940000 w 3152217"/>
                    <a:gd name="connsiteY7" fmla="*/ 1477527 h 2265623"/>
                    <a:gd name="connsiteX8" fmla="*/ 2539107 w 3152217"/>
                    <a:gd name="connsiteY8" fmla="*/ 1076633 h 2265623"/>
                    <a:gd name="connsiteX9" fmla="*/ 2474399 w 3152217"/>
                    <a:gd name="connsiteY9" fmla="*/ 1163342 h 2265623"/>
                    <a:gd name="connsiteX10" fmla="*/ 2907621 w 3152217"/>
                    <a:gd name="connsiteY10" fmla="*/ 1596565 h 2265623"/>
                    <a:gd name="connsiteX11" fmla="*/ 2907621 w 3152217"/>
                    <a:gd name="connsiteY11" fmla="*/ 1808782 h 2265623"/>
                    <a:gd name="connsiteX12" fmla="*/ 2695404 w 3152217"/>
                    <a:gd name="connsiteY12" fmla="*/ 1808782 h 2265623"/>
                    <a:gd name="connsiteX13" fmla="*/ 2293017 w 3152217"/>
                    <a:gd name="connsiteY13" fmla="*/ 1406394 h 2265623"/>
                    <a:gd name="connsiteX14" fmla="*/ 2228234 w 3152217"/>
                    <a:gd name="connsiteY14" fmla="*/ 1493203 h 2265623"/>
                    <a:gd name="connsiteX15" fmla="*/ 2648161 w 3152217"/>
                    <a:gd name="connsiteY15" fmla="*/ 1913130 h 2265623"/>
                    <a:gd name="connsiteX16" fmla="*/ 2648161 w 3152217"/>
                    <a:gd name="connsiteY16" fmla="*/ 2125347 h 2265623"/>
                    <a:gd name="connsiteX17" fmla="*/ 2435944 w 3152217"/>
                    <a:gd name="connsiteY17" fmla="*/ 2125347 h 2265623"/>
                    <a:gd name="connsiteX18" fmla="*/ 2046853 w 3152217"/>
                    <a:gd name="connsiteY18" fmla="*/ 1736254 h 2265623"/>
                    <a:gd name="connsiteX19" fmla="*/ 1987859 w 3152217"/>
                    <a:gd name="connsiteY19" fmla="*/ 1822504 h 2265623"/>
                    <a:gd name="connsiteX20" fmla="*/ 2218760 w 3152217"/>
                    <a:gd name="connsiteY20" fmla="*/ 2053406 h 2265623"/>
                    <a:gd name="connsiteX21" fmla="*/ 2218760 w 3152217"/>
                    <a:gd name="connsiteY21" fmla="*/ 2265623 h 2265623"/>
                    <a:gd name="connsiteX22" fmla="*/ 2006543 w 3152217"/>
                    <a:gd name="connsiteY22" fmla="*/ 2265623 h 2265623"/>
                    <a:gd name="connsiteX23" fmla="*/ 1798691 w 3152217"/>
                    <a:gd name="connsiteY23" fmla="*/ 2057769 h 2265623"/>
                    <a:gd name="connsiteX24" fmla="*/ 1775643 w 3152217"/>
                    <a:gd name="connsiteY24" fmla="*/ 2034721 h 2265623"/>
                    <a:gd name="connsiteX25" fmla="*/ 1842458 w 3152217"/>
                    <a:gd name="connsiteY25" fmla="*/ 1945465 h 2265623"/>
                    <a:gd name="connsiteX26" fmla="*/ 1533525 w 3152217"/>
                    <a:gd name="connsiteY26" fmla="*/ 1533525 h 2265623"/>
                    <a:gd name="connsiteX27" fmla="*/ 1219200 w 3152217"/>
                    <a:gd name="connsiteY27" fmla="*/ 1228725 h 2265623"/>
                    <a:gd name="connsiteX28" fmla="*/ 571500 w 3152217"/>
                    <a:gd name="connsiteY28" fmla="*/ 1343025 h 2265623"/>
                    <a:gd name="connsiteX29" fmla="*/ 0 w 3152217"/>
                    <a:gd name="connsiteY29" fmla="*/ 1314450 h 2265623"/>
                    <a:gd name="connsiteX30" fmla="*/ 0 w 3152217"/>
                    <a:gd name="connsiteY30" fmla="*/ 0 h 2265623"/>
                    <a:gd name="connsiteX31" fmla="*/ 361950 w 3152217"/>
                    <a:gd name="connsiteY31" fmla="*/ 9525 h 2265623"/>
                    <a:gd name="connsiteX0" fmla="*/ 409575 w 3152217"/>
                    <a:gd name="connsiteY0" fmla="*/ 9525 h 2265623"/>
                    <a:gd name="connsiteX1" fmla="*/ 95250 w 3152217"/>
                    <a:gd name="connsiteY1" fmla="*/ 257175 h 2265623"/>
                    <a:gd name="connsiteX2" fmla="*/ 1352550 w 3152217"/>
                    <a:gd name="connsiteY2" fmla="*/ 133350 h 2265623"/>
                    <a:gd name="connsiteX3" fmla="*/ 2314575 w 3152217"/>
                    <a:gd name="connsiteY3" fmla="*/ 333375 h 2265623"/>
                    <a:gd name="connsiteX4" fmla="*/ 2724150 w 3152217"/>
                    <a:gd name="connsiteY4" fmla="*/ 828675 h 2265623"/>
                    <a:gd name="connsiteX5" fmla="*/ 3152217 w 3152217"/>
                    <a:gd name="connsiteY5" fmla="*/ 1265310 h 2265623"/>
                    <a:gd name="connsiteX6" fmla="*/ 3152217 w 3152217"/>
                    <a:gd name="connsiteY6" fmla="*/ 1477527 h 2265623"/>
                    <a:gd name="connsiteX7" fmla="*/ 2940000 w 3152217"/>
                    <a:gd name="connsiteY7" fmla="*/ 1477527 h 2265623"/>
                    <a:gd name="connsiteX8" fmla="*/ 2539107 w 3152217"/>
                    <a:gd name="connsiteY8" fmla="*/ 1076633 h 2265623"/>
                    <a:gd name="connsiteX9" fmla="*/ 2474399 w 3152217"/>
                    <a:gd name="connsiteY9" fmla="*/ 1163342 h 2265623"/>
                    <a:gd name="connsiteX10" fmla="*/ 2907621 w 3152217"/>
                    <a:gd name="connsiteY10" fmla="*/ 1596565 h 2265623"/>
                    <a:gd name="connsiteX11" fmla="*/ 2907621 w 3152217"/>
                    <a:gd name="connsiteY11" fmla="*/ 1808782 h 2265623"/>
                    <a:gd name="connsiteX12" fmla="*/ 2695404 w 3152217"/>
                    <a:gd name="connsiteY12" fmla="*/ 1808782 h 2265623"/>
                    <a:gd name="connsiteX13" fmla="*/ 2293017 w 3152217"/>
                    <a:gd name="connsiteY13" fmla="*/ 1406394 h 2265623"/>
                    <a:gd name="connsiteX14" fmla="*/ 2228234 w 3152217"/>
                    <a:gd name="connsiteY14" fmla="*/ 1493203 h 2265623"/>
                    <a:gd name="connsiteX15" fmla="*/ 2648161 w 3152217"/>
                    <a:gd name="connsiteY15" fmla="*/ 1913130 h 2265623"/>
                    <a:gd name="connsiteX16" fmla="*/ 2648161 w 3152217"/>
                    <a:gd name="connsiteY16" fmla="*/ 2125347 h 2265623"/>
                    <a:gd name="connsiteX17" fmla="*/ 2435944 w 3152217"/>
                    <a:gd name="connsiteY17" fmla="*/ 2125347 h 2265623"/>
                    <a:gd name="connsiteX18" fmla="*/ 2046853 w 3152217"/>
                    <a:gd name="connsiteY18" fmla="*/ 1736254 h 2265623"/>
                    <a:gd name="connsiteX19" fmla="*/ 1987859 w 3152217"/>
                    <a:gd name="connsiteY19" fmla="*/ 1822504 h 2265623"/>
                    <a:gd name="connsiteX20" fmla="*/ 2218760 w 3152217"/>
                    <a:gd name="connsiteY20" fmla="*/ 2053406 h 2265623"/>
                    <a:gd name="connsiteX21" fmla="*/ 2218760 w 3152217"/>
                    <a:gd name="connsiteY21" fmla="*/ 2265623 h 2265623"/>
                    <a:gd name="connsiteX22" fmla="*/ 2006543 w 3152217"/>
                    <a:gd name="connsiteY22" fmla="*/ 2265623 h 2265623"/>
                    <a:gd name="connsiteX23" fmla="*/ 1798691 w 3152217"/>
                    <a:gd name="connsiteY23" fmla="*/ 2057769 h 2265623"/>
                    <a:gd name="connsiteX24" fmla="*/ 1775643 w 3152217"/>
                    <a:gd name="connsiteY24" fmla="*/ 2034721 h 2265623"/>
                    <a:gd name="connsiteX25" fmla="*/ 1842458 w 3152217"/>
                    <a:gd name="connsiteY25" fmla="*/ 1945465 h 2265623"/>
                    <a:gd name="connsiteX26" fmla="*/ 1533525 w 3152217"/>
                    <a:gd name="connsiteY26" fmla="*/ 1533525 h 2265623"/>
                    <a:gd name="connsiteX27" fmla="*/ 1219200 w 3152217"/>
                    <a:gd name="connsiteY27" fmla="*/ 1228725 h 2265623"/>
                    <a:gd name="connsiteX28" fmla="*/ 571500 w 3152217"/>
                    <a:gd name="connsiteY28" fmla="*/ 1343025 h 2265623"/>
                    <a:gd name="connsiteX29" fmla="*/ 0 w 3152217"/>
                    <a:gd name="connsiteY29" fmla="*/ 1314450 h 2265623"/>
                    <a:gd name="connsiteX30" fmla="*/ 0 w 3152217"/>
                    <a:gd name="connsiteY30" fmla="*/ 0 h 2265623"/>
                    <a:gd name="connsiteX31" fmla="*/ 409575 w 3152217"/>
                    <a:gd name="connsiteY31" fmla="*/ 9525 h 2265623"/>
                    <a:gd name="connsiteX0" fmla="*/ 390525 w 3152217"/>
                    <a:gd name="connsiteY0" fmla="*/ 9525 h 2265623"/>
                    <a:gd name="connsiteX1" fmla="*/ 95250 w 3152217"/>
                    <a:gd name="connsiteY1" fmla="*/ 257175 h 2265623"/>
                    <a:gd name="connsiteX2" fmla="*/ 1352550 w 3152217"/>
                    <a:gd name="connsiteY2" fmla="*/ 133350 h 2265623"/>
                    <a:gd name="connsiteX3" fmla="*/ 2314575 w 3152217"/>
                    <a:gd name="connsiteY3" fmla="*/ 333375 h 2265623"/>
                    <a:gd name="connsiteX4" fmla="*/ 2724150 w 3152217"/>
                    <a:gd name="connsiteY4" fmla="*/ 828675 h 2265623"/>
                    <a:gd name="connsiteX5" fmla="*/ 3152217 w 3152217"/>
                    <a:gd name="connsiteY5" fmla="*/ 1265310 h 2265623"/>
                    <a:gd name="connsiteX6" fmla="*/ 3152217 w 3152217"/>
                    <a:gd name="connsiteY6" fmla="*/ 1477527 h 2265623"/>
                    <a:gd name="connsiteX7" fmla="*/ 2940000 w 3152217"/>
                    <a:gd name="connsiteY7" fmla="*/ 1477527 h 2265623"/>
                    <a:gd name="connsiteX8" fmla="*/ 2539107 w 3152217"/>
                    <a:gd name="connsiteY8" fmla="*/ 1076633 h 2265623"/>
                    <a:gd name="connsiteX9" fmla="*/ 2474399 w 3152217"/>
                    <a:gd name="connsiteY9" fmla="*/ 1163342 h 2265623"/>
                    <a:gd name="connsiteX10" fmla="*/ 2907621 w 3152217"/>
                    <a:gd name="connsiteY10" fmla="*/ 1596565 h 2265623"/>
                    <a:gd name="connsiteX11" fmla="*/ 2907621 w 3152217"/>
                    <a:gd name="connsiteY11" fmla="*/ 1808782 h 2265623"/>
                    <a:gd name="connsiteX12" fmla="*/ 2695404 w 3152217"/>
                    <a:gd name="connsiteY12" fmla="*/ 1808782 h 2265623"/>
                    <a:gd name="connsiteX13" fmla="*/ 2293017 w 3152217"/>
                    <a:gd name="connsiteY13" fmla="*/ 1406394 h 2265623"/>
                    <a:gd name="connsiteX14" fmla="*/ 2228234 w 3152217"/>
                    <a:gd name="connsiteY14" fmla="*/ 1493203 h 2265623"/>
                    <a:gd name="connsiteX15" fmla="*/ 2648161 w 3152217"/>
                    <a:gd name="connsiteY15" fmla="*/ 1913130 h 2265623"/>
                    <a:gd name="connsiteX16" fmla="*/ 2648161 w 3152217"/>
                    <a:gd name="connsiteY16" fmla="*/ 2125347 h 2265623"/>
                    <a:gd name="connsiteX17" fmla="*/ 2435944 w 3152217"/>
                    <a:gd name="connsiteY17" fmla="*/ 2125347 h 2265623"/>
                    <a:gd name="connsiteX18" fmla="*/ 2046853 w 3152217"/>
                    <a:gd name="connsiteY18" fmla="*/ 1736254 h 2265623"/>
                    <a:gd name="connsiteX19" fmla="*/ 1987859 w 3152217"/>
                    <a:gd name="connsiteY19" fmla="*/ 1822504 h 2265623"/>
                    <a:gd name="connsiteX20" fmla="*/ 2218760 w 3152217"/>
                    <a:gd name="connsiteY20" fmla="*/ 2053406 h 2265623"/>
                    <a:gd name="connsiteX21" fmla="*/ 2218760 w 3152217"/>
                    <a:gd name="connsiteY21" fmla="*/ 2265623 h 2265623"/>
                    <a:gd name="connsiteX22" fmla="*/ 2006543 w 3152217"/>
                    <a:gd name="connsiteY22" fmla="*/ 2265623 h 2265623"/>
                    <a:gd name="connsiteX23" fmla="*/ 1798691 w 3152217"/>
                    <a:gd name="connsiteY23" fmla="*/ 2057769 h 2265623"/>
                    <a:gd name="connsiteX24" fmla="*/ 1775643 w 3152217"/>
                    <a:gd name="connsiteY24" fmla="*/ 2034721 h 2265623"/>
                    <a:gd name="connsiteX25" fmla="*/ 1842458 w 3152217"/>
                    <a:gd name="connsiteY25" fmla="*/ 1945465 h 2265623"/>
                    <a:gd name="connsiteX26" fmla="*/ 1533525 w 3152217"/>
                    <a:gd name="connsiteY26" fmla="*/ 1533525 h 2265623"/>
                    <a:gd name="connsiteX27" fmla="*/ 1219200 w 3152217"/>
                    <a:gd name="connsiteY27" fmla="*/ 1228725 h 2265623"/>
                    <a:gd name="connsiteX28" fmla="*/ 571500 w 3152217"/>
                    <a:gd name="connsiteY28" fmla="*/ 1343025 h 2265623"/>
                    <a:gd name="connsiteX29" fmla="*/ 0 w 3152217"/>
                    <a:gd name="connsiteY29" fmla="*/ 1314450 h 2265623"/>
                    <a:gd name="connsiteX30" fmla="*/ 0 w 3152217"/>
                    <a:gd name="connsiteY30" fmla="*/ 0 h 2265623"/>
                    <a:gd name="connsiteX31" fmla="*/ 390525 w 3152217"/>
                    <a:gd name="connsiteY31" fmla="*/ 9525 h 2265623"/>
                    <a:gd name="connsiteX0" fmla="*/ 390525 w 3152217"/>
                    <a:gd name="connsiteY0" fmla="*/ 24506 h 2280604"/>
                    <a:gd name="connsiteX1" fmla="*/ 95250 w 3152217"/>
                    <a:gd name="connsiteY1" fmla="*/ 272156 h 2280604"/>
                    <a:gd name="connsiteX2" fmla="*/ 1352550 w 3152217"/>
                    <a:gd name="connsiteY2" fmla="*/ 148331 h 2280604"/>
                    <a:gd name="connsiteX3" fmla="*/ 2314575 w 3152217"/>
                    <a:gd name="connsiteY3" fmla="*/ 348356 h 2280604"/>
                    <a:gd name="connsiteX4" fmla="*/ 2724150 w 3152217"/>
                    <a:gd name="connsiteY4" fmla="*/ 843656 h 2280604"/>
                    <a:gd name="connsiteX5" fmla="*/ 3152217 w 3152217"/>
                    <a:gd name="connsiteY5" fmla="*/ 1280291 h 2280604"/>
                    <a:gd name="connsiteX6" fmla="*/ 3152217 w 3152217"/>
                    <a:gd name="connsiteY6" fmla="*/ 1492508 h 2280604"/>
                    <a:gd name="connsiteX7" fmla="*/ 2940000 w 3152217"/>
                    <a:gd name="connsiteY7" fmla="*/ 1492508 h 2280604"/>
                    <a:gd name="connsiteX8" fmla="*/ 2539107 w 3152217"/>
                    <a:gd name="connsiteY8" fmla="*/ 1091614 h 2280604"/>
                    <a:gd name="connsiteX9" fmla="*/ 2474399 w 3152217"/>
                    <a:gd name="connsiteY9" fmla="*/ 1178323 h 2280604"/>
                    <a:gd name="connsiteX10" fmla="*/ 2907621 w 3152217"/>
                    <a:gd name="connsiteY10" fmla="*/ 1611546 h 2280604"/>
                    <a:gd name="connsiteX11" fmla="*/ 2907621 w 3152217"/>
                    <a:gd name="connsiteY11" fmla="*/ 1823763 h 2280604"/>
                    <a:gd name="connsiteX12" fmla="*/ 2695404 w 3152217"/>
                    <a:gd name="connsiteY12" fmla="*/ 1823763 h 2280604"/>
                    <a:gd name="connsiteX13" fmla="*/ 2293017 w 3152217"/>
                    <a:gd name="connsiteY13" fmla="*/ 1421375 h 2280604"/>
                    <a:gd name="connsiteX14" fmla="*/ 2228234 w 3152217"/>
                    <a:gd name="connsiteY14" fmla="*/ 1508184 h 2280604"/>
                    <a:gd name="connsiteX15" fmla="*/ 2648161 w 3152217"/>
                    <a:gd name="connsiteY15" fmla="*/ 1928111 h 2280604"/>
                    <a:gd name="connsiteX16" fmla="*/ 2648161 w 3152217"/>
                    <a:gd name="connsiteY16" fmla="*/ 2140328 h 2280604"/>
                    <a:gd name="connsiteX17" fmla="*/ 2435944 w 3152217"/>
                    <a:gd name="connsiteY17" fmla="*/ 2140328 h 2280604"/>
                    <a:gd name="connsiteX18" fmla="*/ 2046853 w 3152217"/>
                    <a:gd name="connsiteY18" fmla="*/ 1751235 h 2280604"/>
                    <a:gd name="connsiteX19" fmla="*/ 1987859 w 3152217"/>
                    <a:gd name="connsiteY19" fmla="*/ 1837485 h 2280604"/>
                    <a:gd name="connsiteX20" fmla="*/ 2218760 w 3152217"/>
                    <a:gd name="connsiteY20" fmla="*/ 2068387 h 2280604"/>
                    <a:gd name="connsiteX21" fmla="*/ 2218760 w 3152217"/>
                    <a:gd name="connsiteY21" fmla="*/ 2280604 h 2280604"/>
                    <a:gd name="connsiteX22" fmla="*/ 2006543 w 3152217"/>
                    <a:gd name="connsiteY22" fmla="*/ 2280604 h 2280604"/>
                    <a:gd name="connsiteX23" fmla="*/ 1798691 w 3152217"/>
                    <a:gd name="connsiteY23" fmla="*/ 2072750 h 2280604"/>
                    <a:gd name="connsiteX24" fmla="*/ 1775643 w 3152217"/>
                    <a:gd name="connsiteY24" fmla="*/ 2049702 h 2280604"/>
                    <a:gd name="connsiteX25" fmla="*/ 1842458 w 3152217"/>
                    <a:gd name="connsiteY25" fmla="*/ 1960446 h 2280604"/>
                    <a:gd name="connsiteX26" fmla="*/ 1533525 w 3152217"/>
                    <a:gd name="connsiteY26" fmla="*/ 1548506 h 2280604"/>
                    <a:gd name="connsiteX27" fmla="*/ 1219200 w 3152217"/>
                    <a:gd name="connsiteY27" fmla="*/ 1243706 h 2280604"/>
                    <a:gd name="connsiteX28" fmla="*/ 571500 w 3152217"/>
                    <a:gd name="connsiteY28" fmla="*/ 1358006 h 2280604"/>
                    <a:gd name="connsiteX29" fmla="*/ 0 w 3152217"/>
                    <a:gd name="connsiteY29" fmla="*/ 1329431 h 2280604"/>
                    <a:gd name="connsiteX30" fmla="*/ 0 w 3152217"/>
                    <a:gd name="connsiteY30" fmla="*/ 14981 h 2280604"/>
                    <a:gd name="connsiteX31" fmla="*/ 390525 w 3152217"/>
                    <a:gd name="connsiteY31" fmla="*/ 24506 h 2280604"/>
                    <a:gd name="connsiteX0" fmla="*/ 390525 w 3152217"/>
                    <a:gd name="connsiteY0" fmla="*/ 33386 h 2289484"/>
                    <a:gd name="connsiteX1" fmla="*/ 95250 w 3152217"/>
                    <a:gd name="connsiteY1" fmla="*/ 281036 h 2289484"/>
                    <a:gd name="connsiteX2" fmla="*/ 1352550 w 3152217"/>
                    <a:gd name="connsiteY2" fmla="*/ 157211 h 2289484"/>
                    <a:gd name="connsiteX3" fmla="*/ 2314575 w 3152217"/>
                    <a:gd name="connsiteY3" fmla="*/ 357236 h 2289484"/>
                    <a:gd name="connsiteX4" fmla="*/ 2724150 w 3152217"/>
                    <a:gd name="connsiteY4" fmla="*/ 852536 h 2289484"/>
                    <a:gd name="connsiteX5" fmla="*/ 3152217 w 3152217"/>
                    <a:gd name="connsiteY5" fmla="*/ 1289171 h 2289484"/>
                    <a:gd name="connsiteX6" fmla="*/ 3152217 w 3152217"/>
                    <a:gd name="connsiteY6" fmla="*/ 1501388 h 2289484"/>
                    <a:gd name="connsiteX7" fmla="*/ 2940000 w 3152217"/>
                    <a:gd name="connsiteY7" fmla="*/ 1501388 h 2289484"/>
                    <a:gd name="connsiteX8" fmla="*/ 2539107 w 3152217"/>
                    <a:gd name="connsiteY8" fmla="*/ 1100494 h 2289484"/>
                    <a:gd name="connsiteX9" fmla="*/ 2474399 w 3152217"/>
                    <a:gd name="connsiteY9" fmla="*/ 1187203 h 2289484"/>
                    <a:gd name="connsiteX10" fmla="*/ 2907621 w 3152217"/>
                    <a:gd name="connsiteY10" fmla="*/ 1620426 h 2289484"/>
                    <a:gd name="connsiteX11" fmla="*/ 2907621 w 3152217"/>
                    <a:gd name="connsiteY11" fmla="*/ 1832643 h 2289484"/>
                    <a:gd name="connsiteX12" fmla="*/ 2695404 w 3152217"/>
                    <a:gd name="connsiteY12" fmla="*/ 1832643 h 2289484"/>
                    <a:gd name="connsiteX13" fmla="*/ 2293017 w 3152217"/>
                    <a:gd name="connsiteY13" fmla="*/ 1430255 h 2289484"/>
                    <a:gd name="connsiteX14" fmla="*/ 2228234 w 3152217"/>
                    <a:gd name="connsiteY14" fmla="*/ 1517064 h 2289484"/>
                    <a:gd name="connsiteX15" fmla="*/ 2648161 w 3152217"/>
                    <a:gd name="connsiteY15" fmla="*/ 1936991 h 2289484"/>
                    <a:gd name="connsiteX16" fmla="*/ 2648161 w 3152217"/>
                    <a:gd name="connsiteY16" fmla="*/ 2149208 h 2289484"/>
                    <a:gd name="connsiteX17" fmla="*/ 2435944 w 3152217"/>
                    <a:gd name="connsiteY17" fmla="*/ 2149208 h 2289484"/>
                    <a:gd name="connsiteX18" fmla="*/ 2046853 w 3152217"/>
                    <a:gd name="connsiteY18" fmla="*/ 1760115 h 2289484"/>
                    <a:gd name="connsiteX19" fmla="*/ 1987859 w 3152217"/>
                    <a:gd name="connsiteY19" fmla="*/ 1846365 h 2289484"/>
                    <a:gd name="connsiteX20" fmla="*/ 2218760 w 3152217"/>
                    <a:gd name="connsiteY20" fmla="*/ 2077267 h 2289484"/>
                    <a:gd name="connsiteX21" fmla="*/ 2218760 w 3152217"/>
                    <a:gd name="connsiteY21" fmla="*/ 2289484 h 2289484"/>
                    <a:gd name="connsiteX22" fmla="*/ 2006543 w 3152217"/>
                    <a:gd name="connsiteY22" fmla="*/ 2289484 h 2289484"/>
                    <a:gd name="connsiteX23" fmla="*/ 1798691 w 3152217"/>
                    <a:gd name="connsiteY23" fmla="*/ 2081630 h 2289484"/>
                    <a:gd name="connsiteX24" fmla="*/ 1775643 w 3152217"/>
                    <a:gd name="connsiteY24" fmla="*/ 2058582 h 2289484"/>
                    <a:gd name="connsiteX25" fmla="*/ 1842458 w 3152217"/>
                    <a:gd name="connsiteY25" fmla="*/ 1969326 h 2289484"/>
                    <a:gd name="connsiteX26" fmla="*/ 1533525 w 3152217"/>
                    <a:gd name="connsiteY26" fmla="*/ 1557386 h 2289484"/>
                    <a:gd name="connsiteX27" fmla="*/ 1219200 w 3152217"/>
                    <a:gd name="connsiteY27" fmla="*/ 1252586 h 2289484"/>
                    <a:gd name="connsiteX28" fmla="*/ 571500 w 3152217"/>
                    <a:gd name="connsiteY28" fmla="*/ 1366886 h 2289484"/>
                    <a:gd name="connsiteX29" fmla="*/ 0 w 3152217"/>
                    <a:gd name="connsiteY29" fmla="*/ 1338311 h 2289484"/>
                    <a:gd name="connsiteX30" fmla="*/ 0 w 3152217"/>
                    <a:gd name="connsiteY30" fmla="*/ 23861 h 2289484"/>
                    <a:gd name="connsiteX31" fmla="*/ 390525 w 3152217"/>
                    <a:gd name="connsiteY31" fmla="*/ 33386 h 2289484"/>
                    <a:gd name="connsiteX0" fmla="*/ 390525 w 3152217"/>
                    <a:gd name="connsiteY0" fmla="*/ 24507 h 2280605"/>
                    <a:gd name="connsiteX1" fmla="*/ 95250 w 3152217"/>
                    <a:gd name="connsiteY1" fmla="*/ 272157 h 2280605"/>
                    <a:gd name="connsiteX2" fmla="*/ 1352550 w 3152217"/>
                    <a:gd name="connsiteY2" fmla="*/ 148332 h 2280605"/>
                    <a:gd name="connsiteX3" fmla="*/ 2314575 w 3152217"/>
                    <a:gd name="connsiteY3" fmla="*/ 348357 h 2280605"/>
                    <a:gd name="connsiteX4" fmla="*/ 2724150 w 3152217"/>
                    <a:gd name="connsiteY4" fmla="*/ 843657 h 2280605"/>
                    <a:gd name="connsiteX5" fmla="*/ 3152217 w 3152217"/>
                    <a:gd name="connsiteY5" fmla="*/ 1280292 h 2280605"/>
                    <a:gd name="connsiteX6" fmla="*/ 3152217 w 3152217"/>
                    <a:gd name="connsiteY6" fmla="*/ 1492509 h 2280605"/>
                    <a:gd name="connsiteX7" fmla="*/ 2940000 w 3152217"/>
                    <a:gd name="connsiteY7" fmla="*/ 1492509 h 2280605"/>
                    <a:gd name="connsiteX8" fmla="*/ 2539107 w 3152217"/>
                    <a:gd name="connsiteY8" fmla="*/ 1091615 h 2280605"/>
                    <a:gd name="connsiteX9" fmla="*/ 2474399 w 3152217"/>
                    <a:gd name="connsiteY9" fmla="*/ 1178324 h 2280605"/>
                    <a:gd name="connsiteX10" fmla="*/ 2907621 w 3152217"/>
                    <a:gd name="connsiteY10" fmla="*/ 1611547 h 2280605"/>
                    <a:gd name="connsiteX11" fmla="*/ 2907621 w 3152217"/>
                    <a:gd name="connsiteY11" fmla="*/ 1823764 h 2280605"/>
                    <a:gd name="connsiteX12" fmla="*/ 2695404 w 3152217"/>
                    <a:gd name="connsiteY12" fmla="*/ 1823764 h 2280605"/>
                    <a:gd name="connsiteX13" fmla="*/ 2293017 w 3152217"/>
                    <a:gd name="connsiteY13" fmla="*/ 1421376 h 2280605"/>
                    <a:gd name="connsiteX14" fmla="*/ 2228234 w 3152217"/>
                    <a:gd name="connsiteY14" fmla="*/ 1508185 h 2280605"/>
                    <a:gd name="connsiteX15" fmla="*/ 2648161 w 3152217"/>
                    <a:gd name="connsiteY15" fmla="*/ 1928112 h 2280605"/>
                    <a:gd name="connsiteX16" fmla="*/ 2648161 w 3152217"/>
                    <a:gd name="connsiteY16" fmla="*/ 2140329 h 2280605"/>
                    <a:gd name="connsiteX17" fmla="*/ 2435944 w 3152217"/>
                    <a:gd name="connsiteY17" fmla="*/ 2140329 h 2280605"/>
                    <a:gd name="connsiteX18" fmla="*/ 2046853 w 3152217"/>
                    <a:gd name="connsiteY18" fmla="*/ 1751236 h 2280605"/>
                    <a:gd name="connsiteX19" fmla="*/ 1987859 w 3152217"/>
                    <a:gd name="connsiteY19" fmla="*/ 1837486 h 2280605"/>
                    <a:gd name="connsiteX20" fmla="*/ 2218760 w 3152217"/>
                    <a:gd name="connsiteY20" fmla="*/ 2068388 h 2280605"/>
                    <a:gd name="connsiteX21" fmla="*/ 2218760 w 3152217"/>
                    <a:gd name="connsiteY21" fmla="*/ 2280605 h 2280605"/>
                    <a:gd name="connsiteX22" fmla="*/ 2006543 w 3152217"/>
                    <a:gd name="connsiteY22" fmla="*/ 2280605 h 2280605"/>
                    <a:gd name="connsiteX23" fmla="*/ 1798691 w 3152217"/>
                    <a:gd name="connsiteY23" fmla="*/ 2072751 h 2280605"/>
                    <a:gd name="connsiteX24" fmla="*/ 1775643 w 3152217"/>
                    <a:gd name="connsiteY24" fmla="*/ 2049703 h 2280605"/>
                    <a:gd name="connsiteX25" fmla="*/ 1842458 w 3152217"/>
                    <a:gd name="connsiteY25" fmla="*/ 1960447 h 2280605"/>
                    <a:gd name="connsiteX26" fmla="*/ 1533525 w 3152217"/>
                    <a:gd name="connsiteY26" fmla="*/ 1548507 h 2280605"/>
                    <a:gd name="connsiteX27" fmla="*/ 1219200 w 3152217"/>
                    <a:gd name="connsiteY27" fmla="*/ 1243707 h 2280605"/>
                    <a:gd name="connsiteX28" fmla="*/ 571500 w 3152217"/>
                    <a:gd name="connsiteY28" fmla="*/ 1358007 h 2280605"/>
                    <a:gd name="connsiteX29" fmla="*/ 0 w 3152217"/>
                    <a:gd name="connsiteY29" fmla="*/ 1329432 h 2280605"/>
                    <a:gd name="connsiteX30" fmla="*/ 0 w 3152217"/>
                    <a:gd name="connsiteY30" fmla="*/ 14982 h 2280605"/>
                    <a:gd name="connsiteX31" fmla="*/ 390525 w 3152217"/>
                    <a:gd name="connsiteY31" fmla="*/ 24507 h 2280605"/>
                    <a:gd name="connsiteX0" fmla="*/ 390525 w 3152217"/>
                    <a:gd name="connsiteY0" fmla="*/ 9525 h 2265623"/>
                    <a:gd name="connsiteX1" fmla="*/ 95250 w 3152217"/>
                    <a:gd name="connsiteY1" fmla="*/ 257175 h 2265623"/>
                    <a:gd name="connsiteX2" fmla="*/ 1352550 w 3152217"/>
                    <a:gd name="connsiteY2" fmla="*/ 133350 h 2265623"/>
                    <a:gd name="connsiteX3" fmla="*/ 2314575 w 3152217"/>
                    <a:gd name="connsiteY3" fmla="*/ 333375 h 2265623"/>
                    <a:gd name="connsiteX4" fmla="*/ 2724150 w 3152217"/>
                    <a:gd name="connsiteY4" fmla="*/ 828675 h 2265623"/>
                    <a:gd name="connsiteX5" fmla="*/ 3152217 w 3152217"/>
                    <a:gd name="connsiteY5" fmla="*/ 1265310 h 2265623"/>
                    <a:gd name="connsiteX6" fmla="*/ 3152217 w 3152217"/>
                    <a:gd name="connsiteY6" fmla="*/ 1477527 h 2265623"/>
                    <a:gd name="connsiteX7" fmla="*/ 2940000 w 3152217"/>
                    <a:gd name="connsiteY7" fmla="*/ 1477527 h 2265623"/>
                    <a:gd name="connsiteX8" fmla="*/ 2539107 w 3152217"/>
                    <a:gd name="connsiteY8" fmla="*/ 1076633 h 2265623"/>
                    <a:gd name="connsiteX9" fmla="*/ 2474399 w 3152217"/>
                    <a:gd name="connsiteY9" fmla="*/ 1163342 h 2265623"/>
                    <a:gd name="connsiteX10" fmla="*/ 2907621 w 3152217"/>
                    <a:gd name="connsiteY10" fmla="*/ 1596565 h 2265623"/>
                    <a:gd name="connsiteX11" fmla="*/ 2907621 w 3152217"/>
                    <a:gd name="connsiteY11" fmla="*/ 1808782 h 2265623"/>
                    <a:gd name="connsiteX12" fmla="*/ 2695404 w 3152217"/>
                    <a:gd name="connsiteY12" fmla="*/ 1808782 h 2265623"/>
                    <a:gd name="connsiteX13" fmla="*/ 2293017 w 3152217"/>
                    <a:gd name="connsiteY13" fmla="*/ 1406394 h 2265623"/>
                    <a:gd name="connsiteX14" fmla="*/ 2228234 w 3152217"/>
                    <a:gd name="connsiteY14" fmla="*/ 1493203 h 2265623"/>
                    <a:gd name="connsiteX15" fmla="*/ 2648161 w 3152217"/>
                    <a:gd name="connsiteY15" fmla="*/ 1913130 h 2265623"/>
                    <a:gd name="connsiteX16" fmla="*/ 2648161 w 3152217"/>
                    <a:gd name="connsiteY16" fmla="*/ 2125347 h 2265623"/>
                    <a:gd name="connsiteX17" fmla="*/ 2435944 w 3152217"/>
                    <a:gd name="connsiteY17" fmla="*/ 2125347 h 2265623"/>
                    <a:gd name="connsiteX18" fmla="*/ 2046853 w 3152217"/>
                    <a:gd name="connsiteY18" fmla="*/ 1736254 h 2265623"/>
                    <a:gd name="connsiteX19" fmla="*/ 1987859 w 3152217"/>
                    <a:gd name="connsiteY19" fmla="*/ 1822504 h 2265623"/>
                    <a:gd name="connsiteX20" fmla="*/ 2218760 w 3152217"/>
                    <a:gd name="connsiteY20" fmla="*/ 2053406 h 2265623"/>
                    <a:gd name="connsiteX21" fmla="*/ 2218760 w 3152217"/>
                    <a:gd name="connsiteY21" fmla="*/ 2265623 h 2265623"/>
                    <a:gd name="connsiteX22" fmla="*/ 2006543 w 3152217"/>
                    <a:gd name="connsiteY22" fmla="*/ 2265623 h 2265623"/>
                    <a:gd name="connsiteX23" fmla="*/ 1798691 w 3152217"/>
                    <a:gd name="connsiteY23" fmla="*/ 2057769 h 2265623"/>
                    <a:gd name="connsiteX24" fmla="*/ 1775643 w 3152217"/>
                    <a:gd name="connsiteY24" fmla="*/ 2034721 h 2265623"/>
                    <a:gd name="connsiteX25" fmla="*/ 1842458 w 3152217"/>
                    <a:gd name="connsiteY25" fmla="*/ 1945465 h 2265623"/>
                    <a:gd name="connsiteX26" fmla="*/ 1533525 w 3152217"/>
                    <a:gd name="connsiteY26" fmla="*/ 1533525 h 2265623"/>
                    <a:gd name="connsiteX27" fmla="*/ 1219200 w 3152217"/>
                    <a:gd name="connsiteY27" fmla="*/ 1228725 h 2265623"/>
                    <a:gd name="connsiteX28" fmla="*/ 571500 w 3152217"/>
                    <a:gd name="connsiteY28" fmla="*/ 1343025 h 2265623"/>
                    <a:gd name="connsiteX29" fmla="*/ 0 w 3152217"/>
                    <a:gd name="connsiteY29" fmla="*/ 1314450 h 2265623"/>
                    <a:gd name="connsiteX30" fmla="*/ 0 w 3152217"/>
                    <a:gd name="connsiteY30" fmla="*/ 0 h 2265623"/>
                    <a:gd name="connsiteX31" fmla="*/ 390525 w 3152217"/>
                    <a:gd name="connsiteY31" fmla="*/ 9525 h 2265623"/>
                    <a:gd name="connsiteX0" fmla="*/ 390525 w 3152217"/>
                    <a:gd name="connsiteY0" fmla="*/ 9525 h 2265623"/>
                    <a:gd name="connsiteX1" fmla="*/ 95250 w 3152217"/>
                    <a:gd name="connsiteY1" fmla="*/ 257175 h 2265623"/>
                    <a:gd name="connsiteX2" fmla="*/ 1352550 w 3152217"/>
                    <a:gd name="connsiteY2" fmla="*/ 133350 h 2265623"/>
                    <a:gd name="connsiteX3" fmla="*/ 2314575 w 3152217"/>
                    <a:gd name="connsiteY3" fmla="*/ 333375 h 2265623"/>
                    <a:gd name="connsiteX4" fmla="*/ 2724150 w 3152217"/>
                    <a:gd name="connsiteY4" fmla="*/ 828675 h 2265623"/>
                    <a:gd name="connsiteX5" fmla="*/ 3152217 w 3152217"/>
                    <a:gd name="connsiteY5" fmla="*/ 1265310 h 2265623"/>
                    <a:gd name="connsiteX6" fmla="*/ 3152217 w 3152217"/>
                    <a:gd name="connsiteY6" fmla="*/ 1477527 h 2265623"/>
                    <a:gd name="connsiteX7" fmla="*/ 2940000 w 3152217"/>
                    <a:gd name="connsiteY7" fmla="*/ 1477527 h 2265623"/>
                    <a:gd name="connsiteX8" fmla="*/ 2539107 w 3152217"/>
                    <a:gd name="connsiteY8" fmla="*/ 1076633 h 2265623"/>
                    <a:gd name="connsiteX9" fmla="*/ 2474399 w 3152217"/>
                    <a:gd name="connsiteY9" fmla="*/ 1163342 h 2265623"/>
                    <a:gd name="connsiteX10" fmla="*/ 2907621 w 3152217"/>
                    <a:gd name="connsiteY10" fmla="*/ 1596565 h 2265623"/>
                    <a:gd name="connsiteX11" fmla="*/ 2907621 w 3152217"/>
                    <a:gd name="connsiteY11" fmla="*/ 1808782 h 2265623"/>
                    <a:gd name="connsiteX12" fmla="*/ 2695404 w 3152217"/>
                    <a:gd name="connsiteY12" fmla="*/ 1808782 h 2265623"/>
                    <a:gd name="connsiteX13" fmla="*/ 2293017 w 3152217"/>
                    <a:gd name="connsiteY13" fmla="*/ 1406394 h 2265623"/>
                    <a:gd name="connsiteX14" fmla="*/ 2228234 w 3152217"/>
                    <a:gd name="connsiteY14" fmla="*/ 1493203 h 2265623"/>
                    <a:gd name="connsiteX15" fmla="*/ 2648161 w 3152217"/>
                    <a:gd name="connsiteY15" fmla="*/ 1913130 h 2265623"/>
                    <a:gd name="connsiteX16" fmla="*/ 2648161 w 3152217"/>
                    <a:gd name="connsiteY16" fmla="*/ 2125347 h 2265623"/>
                    <a:gd name="connsiteX17" fmla="*/ 2435944 w 3152217"/>
                    <a:gd name="connsiteY17" fmla="*/ 2125347 h 2265623"/>
                    <a:gd name="connsiteX18" fmla="*/ 2046853 w 3152217"/>
                    <a:gd name="connsiteY18" fmla="*/ 1736254 h 2265623"/>
                    <a:gd name="connsiteX19" fmla="*/ 1987859 w 3152217"/>
                    <a:gd name="connsiteY19" fmla="*/ 1822504 h 2265623"/>
                    <a:gd name="connsiteX20" fmla="*/ 2218760 w 3152217"/>
                    <a:gd name="connsiteY20" fmla="*/ 2053406 h 2265623"/>
                    <a:gd name="connsiteX21" fmla="*/ 2218760 w 3152217"/>
                    <a:gd name="connsiteY21" fmla="*/ 2265623 h 2265623"/>
                    <a:gd name="connsiteX22" fmla="*/ 2006543 w 3152217"/>
                    <a:gd name="connsiteY22" fmla="*/ 2265623 h 2265623"/>
                    <a:gd name="connsiteX23" fmla="*/ 1798691 w 3152217"/>
                    <a:gd name="connsiteY23" fmla="*/ 2057769 h 2265623"/>
                    <a:gd name="connsiteX24" fmla="*/ 1775643 w 3152217"/>
                    <a:gd name="connsiteY24" fmla="*/ 2034721 h 2265623"/>
                    <a:gd name="connsiteX25" fmla="*/ 1842458 w 3152217"/>
                    <a:gd name="connsiteY25" fmla="*/ 1945465 h 2265623"/>
                    <a:gd name="connsiteX26" fmla="*/ 1533525 w 3152217"/>
                    <a:gd name="connsiteY26" fmla="*/ 1533525 h 2265623"/>
                    <a:gd name="connsiteX27" fmla="*/ 1219200 w 3152217"/>
                    <a:gd name="connsiteY27" fmla="*/ 1228725 h 2265623"/>
                    <a:gd name="connsiteX28" fmla="*/ 571500 w 3152217"/>
                    <a:gd name="connsiteY28" fmla="*/ 1343025 h 2265623"/>
                    <a:gd name="connsiteX29" fmla="*/ 0 w 3152217"/>
                    <a:gd name="connsiteY29" fmla="*/ 1314450 h 2265623"/>
                    <a:gd name="connsiteX30" fmla="*/ 0 w 3152217"/>
                    <a:gd name="connsiteY30" fmla="*/ 0 h 2265623"/>
                    <a:gd name="connsiteX31" fmla="*/ 390525 w 3152217"/>
                    <a:gd name="connsiteY31" fmla="*/ 9525 h 2265623"/>
                    <a:gd name="connsiteX0" fmla="*/ 400050 w 3152217"/>
                    <a:gd name="connsiteY0" fmla="*/ 0 h 2284673"/>
                    <a:gd name="connsiteX1" fmla="*/ 95250 w 3152217"/>
                    <a:gd name="connsiteY1" fmla="*/ 276225 h 2284673"/>
                    <a:gd name="connsiteX2" fmla="*/ 1352550 w 3152217"/>
                    <a:gd name="connsiteY2" fmla="*/ 152400 h 2284673"/>
                    <a:gd name="connsiteX3" fmla="*/ 2314575 w 3152217"/>
                    <a:gd name="connsiteY3" fmla="*/ 352425 h 2284673"/>
                    <a:gd name="connsiteX4" fmla="*/ 2724150 w 3152217"/>
                    <a:gd name="connsiteY4" fmla="*/ 847725 h 2284673"/>
                    <a:gd name="connsiteX5" fmla="*/ 3152217 w 3152217"/>
                    <a:gd name="connsiteY5" fmla="*/ 1284360 h 2284673"/>
                    <a:gd name="connsiteX6" fmla="*/ 3152217 w 3152217"/>
                    <a:gd name="connsiteY6" fmla="*/ 1496577 h 2284673"/>
                    <a:gd name="connsiteX7" fmla="*/ 2940000 w 3152217"/>
                    <a:gd name="connsiteY7" fmla="*/ 1496577 h 2284673"/>
                    <a:gd name="connsiteX8" fmla="*/ 2539107 w 3152217"/>
                    <a:gd name="connsiteY8" fmla="*/ 1095683 h 2284673"/>
                    <a:gd name="connsiteX9" fmla="*/ 2474399 w 3152217"/>
                    <a:gd name="connsiteY9" fmla="*/ 1182392 h 2284673"/>
                    <a:gd name="connsiteX10" fmla="*/ 2907621 w 3152217"/>
                    <a:gd name="connsiteY10" fmla="*/ 1615615 h 2284673"/>
                    <a:gd name="connsiteX11" fmla="*/ 2907621 w 3152217"/>
                    <a:gd name="connsiteY11" fmla="*/ 1827832 h 2284673"/>
                    <a:gd name="connsiteX12" fmla="*/ 2695404 w 3152217"/>
                    <a:gd name="connsiteY12" fmla="*/ 1827832 h 2284673"/>
                    <a:gd name="connsiteX13" fmla="*/ 2293017 w 3152217"/>
                    <a:gd name="connsiteY13" fmla="*/ 1425444 h 2284673"/>
                    <a:gd name="connsiteX14" fmla="*/ 2228234 w 3152217"/>
                    <a:gd name="connsiteY14" fmla="*/ 1512253 h 2284673"/>
                    <a:gd name="connsiteX15" fmla="*/ 2648161 w 3152217"/>
                    <a:gd name="connsiteY15" fmla="*/ 1932180 h 2284673"/>
                    <a:gd name="connsiteX16" fmla="*/ 2648161 w 3152217"/>
                    <a:gd name="connsiteY16" fmla="*/ 2144397 h 2284673"/>
                    <a:gd name="connsiteX17" fmla="*/ 2435944 w 3152217"/>
                    <a:gd name="connsiteY17" fmla="*/ 2144397 h 2284673"/>
                    <a:gd name="connsiteX18" fmla="*/ 2046853 w 3152217"/>
                    <a:gd name="connsiteY18" fmla="*/ 1755304 h 2284673"/>
                    <a:gd name="connsiteX19" fmla="*/ 1987859 w 3152217"/>
                    <a:gd name="connsiteY19" fmla="*/ 1841554 h 2284673"/>
                    <a:gd name="connsiteX20" fmla="*/ 2218760 w 3152217"/>
                    <a:gd name="connsiteY20" fmla="*/ 2072456 h 2284673"/>
                    <a:gd name="connsiteX21" fmla="*/ 2218760 w 3152217"/>
                    <a:gd name="connsiteY21" fmla="*/ 2284673 h 2284673"/>
                    <a:gd name="connsiteX22" fmla="*/ 2006543 w 3152217"/>
                    <a:gd name="connsiteY22" fmla="*/ 2284673 h 2284673"/>
                    <a:gd name="connsiteX23" fmla="*/ 1798691 w 3152217"/>
                    <a:gd name="connsiteY23" fmla="*/ 2076819 h 2284673"/>
                    <a:gd name="connsiteX24" fmla="*/ 1775643 w 3152217"/>
                    <a:gd name="connsiteY24" fmla="*/ 2053771 h 2284673"/>
                    <a:gd name="connsiteX25" fmla="*/ 1842458 w 3152217"/>
                    <a:gd name="connsiteY25" fmla="*/ 1964515 h 2284673"/>
                    <a:gd name="connsiteX26" fmla="*/ 1533525 w 3152217"/>
                    <a:gd name="connsiteY26" fmla="*/ 1552575 h 2284673"/>
                    <a:gd name="connsiteX27" fmla="*/ 1219200 w 3152217"/>
                    <a:gd name="connsiteY27" fmla="*/ 1247775 h 2284673"/>
                    <a:gd name="connsiteX28" fmla="*/ 571500 w 3152217"/>
                    <a:gd name="connsiteY28" fmla="*/ 1362075 h 2284673"/>
                    <a:gd name="connsiteX29" fmla="*/ 0 w 3152217"/>
                    <a:gd name="connsiteY29" fmla="*/ 1333500 h 2284673"/>
                    <a:gd name="connsiteX30" fmla="*/ 0 w 3152217"/>
                    <a:gd name="connsiteY30" fmla="*/ 19050 h 2284673"/>
                    <a:gd name="connsiteX31" fmla="*/ 400050 w 3152217"/>
                    <a:gd name="connsiteY31" fmla="*/ 0 h 22846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3152217" h="2284673">
                      <a:moveTo>
                        <a:pt x="400050" y="0"/>
                      </a:moveTo>
                      <a:lnTo>
                        <a:pt x="95250" y="276225"/>
                      </a:lnTo>
                      <a:cubicBezTo>
                        <a:pt x="349250" y="777875"/>
                        <a:pt x="831850" y="460375"/>
                        <a:pt x="1352550" y="152400"/>
                      </a:cubicBezTo>
                      <a:cubicBezTo>
                        <a:pt x="1641475" y="288925"/>
                        <a:pt x="1968500" y="301625"/>
                        <a:pt x="2314575" y="352425"/>
                      </a:cubicBezTo>
                      <a:cubicBezTo>
                        <a:pt x="2451100" y="603250"/>
                        <a:pt x="2587625" y="682625"/>
                        <a:pt x="2724150" y="847725"/>
                      </a:cubicBezTo>
                      <a:lnTo>
                        <a:pt x="3152217" y="1284360"/>
                      </a:lnTo>
                      <a:cubicBezTo>
                        <a:pt x="3210819" y="1342962"/>
                        <a:pt x="3210819" y="1437975"/>
                        <a:pt x="3152217" y="1496577"/>
                      </a:cubicBezTo>
                      <a:cubicBezTo>
                        <a:pt x="3093615" y="1555179"/>
                        <a:pt x="2998602" y="1555179"/>
                        <a:pt x="2940000" y="1496577"/>
                      </a:cubicBezTo>
                      <a:lnTo>
                        <a:pt x="2539107" y="1095683"/>
                      </a:lnTo>
                      <a:lnTo>
                        <a:pt x="2474399" y="1182392"/>
                      </a:lnTo>
                      <a:lnTo>
                        <a:pt x="2907621" y="1615615"/>
                      </a:lnTo>
                      <a:cubicBezTo>
                        <a:pt x="2966223" y="1674217"/>
                        <a:pt x="2966223" y="1769230"/>
                        <a:pt x="2907621" y="1827832"/>
                      </a:cubicBezTo>
                      <a:cubicBezTo>
                        <a:pt x="2849019" y="1886434"/>
                        <a:pt x="2754006" y="1886434"/>
                        <a:pt x="2695404" y="1827832"/>
                      </a:cubicBezTo>
                      <a:lnTo>
                        <a:pt x="2293017" y="1425444"/>
                      </a:lnTo>
                      <a:lnTo>
                        <a:pt x="2228234" y="1512253"/>
                      </a:lnTo>
                      <a:lnTo>
                        <a:pt x="2648161" y="1932180"/>
                      </a:lnTo>
                      <a:cubicBezTo>
                        <a:pt x="2706763" y="1990782"/>
                        <a:pt x="2706763" y="2085795"/>
                        <a:pt x="2648161" y="2144397"/>
                      </a:cubicBezTo>
                      <a:cubicBezTo>
                        <a:pt x="2589559" y="2202999"/>
                        <a:pt x="2494546" y="2202999"/>
                        <a:pt x="2435944" y="2144397"/>
                      </a:cubicBezTo>
                      <a:lnTo>
                        <a:pt x="2046853" y="1755304"/>
                      </a:lnTo>
                      <a:lnTo>
                        <a:pt x="1987859" y="1841554"/>
                      </a:lnTo>
                      <a:lnTo>
                        <a:pt x="2218760" y="2072456"/>
                      </a:lnTo>
                      <a:cubicBezTo>
                        <a:pt x="2277362" y="2131058"/>
                        <a:pt x="2277362" y="2226071"/>
                        <a:pt x="2218760" y="2284673"/>
                      </a:cubicBezTo>
                      <a:cubicBezTo>
                        <a:pt x="2160158" y="2343275"/>
                        <a:pt x="2065146" y="2343275"/>
                        <a:pt x="2006543" y="2284673"/>
                      </a:cubicBezTo>
                      <a:lnTo>
                        <a:pt x="1798691" y="2076819"/>
                      </a:lnTo>
                      <a:lnTo>
                        <a:pt x="1775643" y="2053771"/>
                      </a:lnTo>
                      <a:lnTo>
                        <a:pt x="1842458" y="1964515"/>
                      </a:lnTo>
                      <a:cubicBezTo>
                        <a:pt x="2026677" y="1607442"/>
                        <a:pt x="1697608" y="1472750"/>
                        <a:pt x="1533525" y="1552575"/>
                      </a:cubicBezTo>
                      <a:cubicBezTo>
                        <a:pt x="1555750" y="1323975"/>
                        <a:pt x="1380229" y="1237081"/>
                        <a:pt x="1219200" y="1247775"/>
                      </a:cubicBezTo>
                      <a:cubicBezTo>
                        <a:pt x="1190625" y="958850"/>
                        <a:pt x="838200" y="793750"/>
                        <a:pt x="571500" y="1362075"/>
                      </a:cubicBezTo>
                      <a:cubicBezTo>
                        <a:pt x="504825" y="1114425"/>
                        <a:pt x="276225" y="1066800"/>
                        <a:pt x="0" y="1333500"/>
                      </a:cubicBezTo>
                      <a:lnTo>
                        <a:pt x="0" y="19050"/>
                      </a:lnTo>
                      <a:lnTo>
                        <a:pt x="400050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 dirty="0"/>
                </a:p>
              </p:txBody>
            </p:sp>
          </p:grpSp>
          <p:sp>
            <p:nvSpPr>
              <p:cNvPr id="35" name="Rectangle 7">
                <a:extLst>
                  <a:ext uri="{FF2B5EF4-FFF2-40B4-BE49-F238E27FC236}">
                    <a16:creationId xmlns:a16="http://schemas.microsoft.com/office/drawing/2014/main" xmlns="" id="{1BB113D0-BFA8-AA08-980C-33BAF143DCA5}"/>
                  </a:ext>
                </a:extLst>
              </p:cNvPr>
              <p:cNvSpPr/>
              <p:nvPr/>
            </p:nvSpPr>
            <p:spPr>
              <a:xfrm>
                <a:off x="3183529" y="2703325"/>
                <a:ext cx="243509" cy="243297"/>
              </a:xfrm>
              <a:custGeom>
                <a:avLst/>
                <a:gdLst/>
                <a:ahLst/>
                <a:cxnLst/>
                <a:rect l="l" t="t" r="r" b="b"/>
                <a:pathLst>
                  <a:path w="3240000" h="3240000">
                    <a:moveTo>
                      <a:pt x="401869" y="2055482"/>
                    </a:moveTo>
                    <a:lnTo>
                      <a:pt x="869869" y="2055482"/>
                    </a:lnTo>
                    <a:lnTo>
                      <a:pt x="869869" y="2919482"/>
                    </a:lnTo>
                    <a:lnTo>
                      <a:pt x="401869" y="2919482"/>
                    </a:lnTo>
                    <a:close/>
                    <a:moveTo>
                      <a:pt x="1121949" y="1695482"/>
                    </a:moveTo>
                    <a:lnTo>
                      <a:pt x="1589949" y="1695482"/>
                    </a:lnTo>
                    <a:lnTo>
                      <a:pt x="1589949" y="2919482"/>
                    </a:lnTo>
                    <a:lnTo>
                      <a:pt x="1121949" y="2919482"/>
                    </a:lnTo>
                    <a:close/>
                    <a:moveTo>
                      <a:pt x="1842029" y="1335482"/>
                    </a:moveTo>
                    <a:lnTo>
                      <a:pt x="2310029" y="1335482"/>
                    </a:lnTo>
                    <a:lnTo>
                      <a:pt x="2310029" y="2919482"/>
                    </a:lnTo>
                    <a:lnTo>
                      <a:pt x="1842029" y="2919482"/>
                    </a:lnTo>
                    <a:close/>
                    <a:moveTo>
                      <a:pt x="2562109" y="975482"/>
                    </a:moveTo>
                    <a:lnTo>
                      <a:pt x="3030109" y="975482"/>
                    </a:lnTo>
                    <a:lnTo>
                      <a:pt x="3030109" y="2919482"/>
                    </a:lnTo>
                    <a:lnTo>
                      <a:pt x="2562109" y="2919482"/>
                    </a:lnTo>
                    <a:close/>
                    <a:moveTo>
                      <a:pt x="2321888" y="224805"/>
                    </a:moveTo>
                    <a:lnTo>
                      <a:pt x="2880631" y="247420"/>
                    </a:lnTo>
                    <a:lnTo>
                      <a:pt x="2620844" y="742612"/>
                    </a:lnTo>
                    <a:lnTo>
                      <a:pt x="2546105" y="613161"/>
                    </a:lnTo>
                    <a:lnTo>
                      <a:pt x="541555" y="1770488"/>
                    </a:lnTo>
                    <a:lnTo>
                      <a:pt x="392077" y="1511585"/>
                    </a:lnTo>
                    <a:lnTo>
                      <a:pt x="2396627" y="354257"/>
                    </a:lnTo>
                    <a:close/>
                    <a:moveTo>
                      <a:pt x="0" y="0"/>
                    </a:moveTo>
                    <a:lnTo>
                      <a:pt x="180000" y="0"/>
                    </a:lnTo>
                    <a:lnTo>
                      <a:pt x="180000" y="3059999"/>
                    </a:lnTo>
                    <a:lnTo>
                      <a:pt x="3240000" y="3059999"/>
                    </a:lnTo>
                    <a:lnTo>
                      <a:pt x="3240000" y="3239999"/>
                    </a:lnTo>
                    <a:lnTo>
                      <a:pt x="180000" y="3239999"/>
                    </a:lnTo>
                    <a:lnTo>
                      <a:pt x="180000" y="3240000"/>
                    </a:lnTo>
                    <a:lnTo>
                      <a:pt x="0" y="3240000"/>
                    </a:lnTo>
                    <a:lnTo>
                      <a:pt x="0" y="3239999"/>
                    </a:lnTo>
                    <a:lnTo>
                      <a:pt x="0" y="3059999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6" name="Rectangle 9">
                <a:extLst>
                  <a:ext uri="{FF2B5EF4-FFF2-40B4-BE49-F238E27FC236}">
                    <a16:creationId xmlns:a16="http://schemas.microsoft.com/office/drawing/2014/main" xmlns="" id="{419BF506-9CEF-79E3-6876-D933B77295CB}"/>
                  </a:ext>
                </a:extLst>
              </p:cNvPr>
              <p:cNvSpPr/>
              <p:nvPr/>
            </p:nvSpPr>
            <p:spPr>
              <a:xfrm>
                <a:off x="2462932" y="4684162"/>
                <a:ext cx="250636" cy="207247"/>
              </a:xfrm>
              <a:custGeom>
                <a:avLst/>
                <a:gdLst/>
                <a:ahLst/>
                <a:cxnLst/>
                <a:rect l="l" t="t" r="r" b="b"/>
                <a:pathLst>
                  <a:path w="3228210" h="3222968">
                    <a:moveTo>
                      <a:pt x="1619999" y="642446"/>
                    </a:moveTo>
                    <a:lnTo>
                      <a:pt x="2664115" y="1686562"/>
                    </a:lnTo>
                    <a:lnTo>
                      <a:pt x="2664116" y="1686562"/>
                    </a:lnTo>
                    <a:lnTo>
                      <a:pt x="2664116" y="3222968"/>
                    </a:lnTo>
                    <a:lnTo>
                      <a:pt x="2015013" y="3222968"/>
                    </a:lnTo>
                    <a:lnTo>
                      <a:pt x="2015013" y="2511495"/>
                    </a:lnTo>
                    <a:cubicBezTo>
                      <a:pt x="2015013" y="2399422"/>
                      <a:pt x="1924159" y="2308568"/>
                      <a:pt x="1812086" y="2308568"/>
                    </a:cubicBezTo>
                    <a:lnTo>
                      <a:pt x="1427912" y="2308568"/>
                    </a:lnTo>
                    <a:cubicBezTo>
                      <a:pt x="1315839" y="2308568"/>
                      <a:pt x="1224985" y="2399422"/>
                      <a:pt x="1224985" y="2511495"/>
                    </a:cubicBezTo>
                    <a:lnTo>
                      <a:pt x="1224985" y="3222968"/>
                    </a:lnTo>
                    <a:lnTo>
                      <a:pt x="575882" y="3222968"/>
                    </a:lnTo>
                    <a:lnTo>
                      <a:pt x="575882" y="1686562"/>
                    </a:lnTo>
                    <a:lnTo>
                      <a:pt x="575884" y="1686562"/>
                    </a:lnTo>
                    <a:close/>
                    <a:moveTo>
                      <a:pt x="509997" y="122689"/>
                    </a:moveTo>
                    <a:lnTo>
                      <a:pt x="942045" y="122689"/>
                    </a:lnTo>
                    <a:lnTo>
                      <a:pt x="942045" y="542556"/>
                    </a:lnTo>
                    <a:lnTo>
                      <a:pt x="509997" y="974604"/>
                    </a:lnTo>
                    <a:close/>
                    <a:moveTo>
                      <a:pt x="1620001" y="7099"/>
                    </a:moveTo>
                    <a:lnTo>
                      <a:pt x="3228210" y="1686560"/>
                    </a:lnTo>
                    <a:lnTo>
                      <a:pt x="2900441" y="1686560"/>
                    </a:lnTo>
                    <a:lnTo>
                      <a:pt x="1620001" y="349390"/>
                    </a:lnTo>
                    <a:close/>
                    <a:moveTo>
                      <a:pt x="1619999" y="0"/>
                    </a:moveTo>
                    <a:lnTo>
                      <a:pt x="1619999" y="342291"/>
                    </a:lnTo>
                    <a:lnTo>
                      <a:pt x="330172" y="1679462"/>
                    </a:lnTo>
                    <a:lnTo>
                      <a:pt x="0" y="1679462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37" name="Round Same Side Corner Rectangle 8">
                <a:extLst>
                  <a:ext uri="{FF2B5EF4-FFF2-40B4-BE49-F238E27FC236}">
                    <a16:creationId xmlns:a16="http://schemas.microsoft.com/office/drawing/2014/main" xmlns="" id="{04312051-0590-8B4C-8F9F-5D63AFCE6CDA}"/>
                  </a:ext>
                </a:extLst>
              </p:cNvPr>
              <p:cNvSpPr/>
              <p:nvPr/>
            </p:nvSpPr>
            <p:spPr>
              <a:xfrm>
                <a:off x="2160901" y="3456194"/>
                <a:ext cx="228749" cy="249286"/>
              </a:xfrm>
              <a:custGeom>
                <a:avLst/>
                <a:gdLst/>
                <a:ahLst/>
                <a:cxnLst/>
                <a:rect l="l" t="t" r="r" b="b"/>
                <a:pathLst>
                  <a:path w="3197597" h="3202496">
                    <a:moveTo>
                      <a:pt x="601421" y="1611393"/>
                    </a:moveTo>
                    <a:lnTo>
                      <a:pt x="2596176" y="1611393"/>
                    </a:lnTo>
                    <a:cubicBezTo>
                      <a:pt x="2928331" y="1611393"/>
                      <a:pt x="3197594" y="1880656"/>
                      <a:pt x="3197594" y="2212811"/>
                    </a:cubicBezTo>
                    <a:lnTo>
                      <a:pt x="3197594" y="2776360"/>
                    </a:lnTo>
                    <a:lnTo>
                      <a:pt x="3197597" y="2776360"/>
                    </a:lnTo>
                    <a:lnTo>
                      <a:pt x="3197597" y="2914824"/>
                    </a:lnTo>
                    <a:lnTo>
                      <a:pt x="3197198" y="2914824"/>
                    </a:lnTo>
                    <a:lnTo>
                      <a:pt x="3197198" y="3202496"/>
                    </a:lnTo>
                    <a:lnTo>
                      <a:pt x="398" y="3202496"/>
                    </a:lnTo>
                    <a:lnTo>
                      <a:pt x="398" y="2914824"/>
                    </a:lnTo>
                    <a:lnTo>
                      <a:pt x="0" y="2914824"/>
                    </a:lnTo>
                    <a:lnTo>
                      <a:pt x="0" y="2212811"/>
                    </a:lnTo>
                    <a:cubicBezTo>
                      <a:pt x="0" y="1880656"/>
                      <a:pt x="269266" y="1611393"/>
                      <a:pt x="601421" y="1611393"/>
                    </a:cubicBezTo>
                    <a:close/>
                    <a:moveTo>
                      <a:pt x="1598801" y="0"/>
                    </a:moveTo>
                    <a:cubicBezTo>
                      <a:pt x="1998649" y="0"/>
                      <a:pt x="2322791" y="324142"/>
                      <a:pt x="2322791" y="723993"/>
                    </a:cubicBezTo>
                    <a:cubicBezTo>
                      <a:pt x="2322791" y="1123843"/>
                      <a:pt x="1998649" y="1447985"/>
                      <a:pt x="1598801" y="1447985"/>
                    </a:cubicBezTo>
                    <a:cubicBezTo>
                      <a:pt x="1198951" y="1447985"/>
                      <a:pt x="874809" y="1123843"/>
                      <a:pt x="874809" y="723993"/>
                    </a:cubicBezTo>
                    <a:cubicBezTo>
                      <a:pt x="874809" y="324142"/>
                      <a:pt x="1198951" y="0"/>
                      <a:pt x="159880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F552E936-384E-686D-58C8-87D2B27A6898}"/>
                  </a:ext>
                </a:extLst>
              </p:cNvPr>
              <p:cNvGrpSpPr/>
              <p:nvPr/>
            </p:nvGrpSpPr>
            <p:grpSpPr>
              <a:xfrm rot="21553601">
                <a:off x="3056795" y="2587820"/>
                <a:ext cx="505564" cy="758212"/>
                <a:chOff x="5093002" y="2426934"/>
                <a:chExt cx="2232248" cy="3350691"/>
              </a:xfrm>
              <a:solidFill>
                <a:schemeClr val="accent4"/>
              </a:solidFill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xmlns="" id="{3BE98422-398B-F79C-56B6-3CF17A286855}"/>
                    </a:ext>
                  </a:extLst>
                </p:cNvPr>
                <p:cNvGrpSpPr/>
                <p:nvPr/>
              </p:nvGrpSpPr>
              <p:grpSpPr>
                <a:xfrm>
                  <a:off x="5625823" y="4659182"/>
                  <a:ext cx="1166607" cy="1118443"/>
                  <a:chOff x="4964627" y="3703863"/>
                  <a:chExt cx="393594" cy="377344"/>
                </a:xfrm>
                <a:grpFill/>
              </p:grpSpPr>
              <p:sp>
                <p:nvSpPr>
                  <p:cNvPr id="41" name="Oval 1">
                    <a:extLst>
                      <a:ext uri="{FF2B5EF4-FFF2-40B4-BE49-F238E27FC236}">
                        <a16:creationId xmlns:a16="http://schemas.microsoft.com/office/drawing/2014/main" xmlns="" id="{0A1FA2A0-4AD1-23F2-09FB-A79ABDB5870C}"/>
                      </a:ext>
                    </a:extLst>
                  </p:cNvPr>
                  <p:cNvSpPr/>
                  <p:nvPr/>
                </p:nvSpPr>
                <p:spPr>
                  <a:xfrm flipH="1">
                    <a:off x="4977747" y="3794659"/>
                    <a:ext cx="367354" cy="656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0008" h="164304">
                        <a:moveTo>
                          <a:pt x="852708" y="0"/>
                        </a:moveTo>
                        <a:lnTo>
                          <a:pt x="67299" y="0"/>
                        </a:lnTo>
                        <a:cubicBezTo>
                          <a:pt x="30131" y="0"/>
                          <a:pt x="0" y="30131"/>
                          <a:pt x="0" y="67299"/>
                        </a:cubicBezTo>
                        <a:lnTo>
                          <a:pt x="0" y="97005"/>
                        </a:lnTo>
                        <a:cubicBezTo>
                          <a:pt x="0" y="134173"/>
                          <a:pt x="30131" y="164304"/>
                          <a:pt x="67299" y="164304"/>
                        </a:cubicBezTo>
                        <a:lnTo>
                          <a:pt x="852708" y="164304"/>
                        </a:lnTo>
                        <a:cubicBezTo>
                          <a:pt x="889877" y="164304"/>
                          <a:pt x="920008" y="134173"/>
                          <a:pt x="920008" y="97005"/>
                        </a:cubicBezTo>
                        <a:lnTo>
                          <a:pt x="920008" y="67299"/>
                        </a:lnTo>
                        <a:cubicBezTo>
                          <a:pt x="920008" y="30131"/>
                          <a:pt x="889877" y="0"/>
                          <a:pt x="85270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  <p:sp>
                <p:nvSpPr>
                  <p:cNvPr id="42" name="Oval 1">
                    <a:extLst>
                      <a:ext uri="{FF2B5EF4-FFF2-40B4-BE49-F238E27FC236}">
                        <a16:creationId xmlns:a16="http://schemas.microsoft.com/office/drawing/2014/main" xmlns="" id="{2836A8B2-3363-91C6-1B06-8EFF7398DAAB}"/>
                      </a:ext>
                    </a:extLst>
                  </p:cNvPr>
                  <p:cNvSpPr/>
                  <p:nvPr/>
                </p:nvSpPr>
                <p:spPr>
                  <a:xfrm flipH="1">
                    <a:off x="5017106" y="3976249"/>
                    <a:ext cx="288634" cy="10495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22862" h="262858">
                        <a:moveTo>
                          <a:pt x="722862" y="0"/>
                        </a:moveTo>
                        <a:lnTo>
                          <a:pt x="0" y="0"/>
                        </a:lnTo>
                        <a:lnTo>
                          <a:pt x="0" y="131429"/>
                        </a:lnTo>
                        <a:cubicBezTo>
                          <a:pt x="0" y="204015"/>
                          <a:pt x="161818" y="262858"/>
                          <a:pt x="361431" y="262858"/>
                        </a:cubicBezTo>
                        <a:cubicBezTo>
                          <a:pt x="561044" y="262858"/>
                          <a:pt x="722862" y="204015"/>
                          <a:pt x="722862" y="131429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  <p:sp>
                <p:nvSpPr>
                  <p:cNvPr id="43" name="Oval 1">
                    <a:extLst>
                      <a:ext uri="{FF2B5EF4-FFF2-40B4-BE49-F238E27FC236}">
                        <a16:creationId xmlns:a16="http://schemas.microsoft.com/office/drawing/2014/main" xmlns="" id="{29637ECB-D347-B794-1E76-A83F92C51B60}"/>
                      </a:ext>
                    </a:extLst>
                  </p:cNvPr>
                  <p:cNvSpPr/>
                  <p:nvPr/>
                </p:nvSpPr>
                <p:spPr>
                  <a:xfrm flipH="1">
                    <a:off x="4990867" y="3885454"/>
                    <a:ext cx="341114" cy="656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4293" h="164306">
                        <a:moveTo>
                          <a:pt x="786994" y="0"/>
                        </a:moveTo>
                        <a:lnTo>
                          <a:pt x="67299" y="0"/>
                        </a:lnTo>
                        <a:cubicBezTo>
                          <a:pt x="30131" y="0"/>
                          <a:pt x="0" y="30131"/>
                          <a:pt x="0" y="67299"/>
                        </a:cubicBezTo>
                        <a:lnTo>
                          <a:pt x="0" y="97007"/>
                        </a:lnTo>
                        <a:cubicBezTo>
                          <a:pt x="0" y="134174"/>
                          <a:pt x="30131" y="164306"/>
                          <a:pt x="67299" y="164306"/>
                        </a:cubicBezTo>
                        <a:lnTo>
                          <a:pt x="786994" y="164306"/>
                        </a:lnTo>
                        <a:cubicBezTo>
                          <a:pt x="824162" y="164306"/>
                          <a:pt x="854293" y="134174"/>
                          <a:pt x="854293" y="97007"/>
                        </a:cubicBezTo>
                        <a:lnTo>
                          <a:pt x="854293" y="67299"/>
                        </a:lnTo>
                        <a:cubicBezTo>
                          <a:pt x="854293" y="30131"/>
                          <a:pt x="824162" y="0"/>
                          <a:pt x="78699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  <p:sp>
                <p:nvSpPr>
                  <p:cNvPr id="44" name="Oval 1">
                    <a:extLst>
                      <a:ext uri="{FF2B5EF4-FFF2-40B4-BE49-F238E27FC236}">
                        <a16:creationId xmlns:a16="http://schemas.microsoft.com/office/drawing/2014/main" xmlns="" id="{5A2DB657-6C72-6B91-615C-D367BB022F44}"/>
                      </a:ext>
                    </a:extLst>
                  </p:cNvPr>
                  <p:cNvSpPr/>
                  <p:nvPr/>
                </p:nvSpPr>
                <p:spPr>
                  <a:xfrm flipH="1">
                    <a:off x="4964627" y="3703863"/>
                    <a:ext cx="393594" cy="6560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5723" h="164305">
                        <a:moveTo>
                          <a:pt x="918424" y="0"/>
                        </a:moveTo>
                        <a:lnTo>
                          <a:pt x="67300" y="0"/>
                        </a:lnTo>
                        <a:cubicBezTo>
                          <a:pt x="30131" y="0"/>
                          <a:pt x="0" y="30130"/>
                          <a:pt x="0" y="67298"/>
                        </a:cubicBezTo>
                        <a:lnTo>
                          <a:pt x="0" y="97006"/>
                        </a:lnTo>
                        <a:cubicBezTo>
                          <a:pt x="0" y="134173"/>
                          <a:pt x="30131" y="164305"/>
                          <a:pt x="67300" y="164305"/>
                        </a:cubicBezTo>
                        <a:lnTo>
                          <a:pt x="918424" y="164305"/>
                        </a:lnTo>
                        <a:cubicBezTo>
                          <a:pt x="955592" y="164305"/>
                          <a:pt x="985723" y="134173"/>
                          <a:pt x="985723" y="97006"/>
                        </a:cubicBezTo>
                        <a:lnTo>
                          <a:pt x="985723" y="67298"/>
                        </a:lnTo>
                        <a:cubicBezTo>
                          <a:pt x="985723" y="30130"/>
                          <a:pt x="955592" y="0"/>
                          <a:pt x="91842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</p:grpSp>
            <p:sp>
              <p:nvSpPr>
                <p:cNvPr id="40" name="Block Arc 39">
                  <a:extLst>
                    <a:ext uri="{FF2B5EF4-FFF2-40B4-BE49-F238E27FC236}">
                      <a16:creationId xmlns:a16="http://schemas.microsoft.com/office/drawing/2014/main" xmlns="" id="{FB84B0FB-22FA-D412-F2BD-55E0B9873366}"/>
                    </a:ext>
                  </a:extLst>
                </p:cNvPr>
                <p:cNvSpPr/>
                <p:nvPr/>
              </p:nvSpPr>
              <p:spPr>
                <a:xfrm>
                  <a:off x="5093002" y="2426934"/>
                  <a:ext cx="2232248" cy="2232248"/>
                </a:xfrm>
                <a:prstGeom prst="blockArc">
                  <a:avLst>
                    <a:gd name="adj1" fmla="val 7222187"/>
                    <a:gd name="adj2" fmla="val 3660514"/>
                    <a:gd name="adj3" fmla="val 8104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ko-KR" altLang="en-US" sz="270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14395" y="6426098"/>
            <a:ext cx="2228850" cy="365125"/>
          </a:xfrm>
        </p:spPr>
        <p:txBody>
          <a:bodyPr/>
          <a:lstStyle/>
          <a:p>
            <a:r>
              <a:rPr lang="id-ID" dirty="0" smtClean="0"/>
              <a:t>6</a:t>
            </a:r>
            <a:endParaRPr lang="id-ID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541041"/>
              </p:ext>
            </p:extLst>
          </p:nvPr>
        </p:nvGraphicFramePr>
        <p:xfrm>
          <a:off x="553788" y="5156228"/>
          <a:ext cx="9093796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612"/>
                <a:gridCol w="122256"/>
                <a:gridCol w="2411201"/>
                <a:gridCol w="943308"/>
                <a:gridCol w="3447419"/>
              </a:tblGrid>
              <a:tr h="28800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b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LESSON LEARNED: </a:t>
                      </a:r>
                      <a:r>
                        <a:rPr lang="id-ID" b="1" i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Don’t judge a book from its cover</a:t>
                      </a:r>
                      <a:r>
                        <a:rPr lang="id-ID" b="1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</a:rPr>
                        <a:t>!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Cost overruns is </a:t>
                      </a:r>
                      <a:r>
                        <a:rPr lang="en-US" sz="1400" b="0" i="1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90%</a:t>
                      </a:r>
                      <a:endParaRPr lang="id-ID" sz="1400" b="0" i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PG depends on character</a:t>
                      </a:r>
                      <a:endParaRPr lang="id-ID" sz="1400" b="0" i="1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b="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Demonstrate the borrower’s level of commitment</a:t>
                      </a:r>
                      <a:endParaRPr lang="id-ID" sz="1400" b="0" i="1" dirty="0" smtClean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88000">
                <a:tc gridSpan="2">
                  <a:txBody>
                    <a:bodyPr/>
                    <a:lstStyle/>
                    <a:p>
                      <a:pPr algn="ctr"/>
                      <a:r>
                        <a:rPr lang="id-ID" sz="14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Pi</a:t>
                      </a:r>
                      <a:r>
                        <a:rPr lang="en-US" sz="1400" dirty="0" err="1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utang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id-ID" sz="14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D</a:t>
                      </a:r>
                      <a:r>
                        <a:rPr lang="en-US" sz="1400" dirty="0" err="1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agang</a:t>
                      </a:r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 zero</a:t>
                      </a:r>
                      <a:endParaRPr lang="id-ID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Inventory zero</a:t>
                      </a:r>
                      <a:endParaRPr lang="id-ID" sz="140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Equipment / machinery 10 -20%</a:t>
                      </a:r>
                      <a:endParaRPr lang="id-ID" sz="1400" i="1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288000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Collateral as second way out is only valuable if it is valuable (often times value deeply discounted):</a:t>
                      </a:r>
                      <a:r>
                        <a:rPr lang="id-ID" sz="140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</a:rPr>
                        <a:t>Property can be close to MV</a:t>
                      </a:r>
                      <a:endParaRPr lang="id-ID" sz="1400" i="1" dirty="0" smtClean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4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071367"/>
              </p:ext>
            </p:extLst>
          </p:nvPr>
        </p:nvGraphicFramePr>
        <p:xfrm>
          <a:off x="4732124" y="1494065"/>
          <a:ext cx="4889862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598"/>
                <a:gridCol w="36982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Georgia" panose="02040502050405020303" pitchFamily="18" charset="0"/>
                        </a:rPr>
                        <a:t>5C</a:t>
                      </a:r>
                      <a:endParaRPr lang="id-ID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i="1" dirty="0" smtClean="0">
                          <a:latin typeface="Georgia" panose="02040502050405020303" pitchFamily="18" charset="0"/>
                        </a:rPr>
                        <a:t>What</a:t>
                      </a:r>
                      <a:r>
                        <a:rPr lang="id-ID" i="1" baseline="0" dirty="0" smtClean="0">
                          <a:latin typeface="Georgia" panose="02040502050405020303" pitchFamily="18" charset="0"/>
                        </a:rPr>
                        <a:t> does it mean?</a:t>
                      </a:r>
                      <a:endParaRPr lang="id-ID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Capacity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 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ability to repay a loan, lenders look at revenue, expenses, cash flow and repayment timing in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their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business plan.</a:t>
                      </a:r>
                      <a:endParaRPr lang="id-ID" sz="1200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Capital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 ability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that</a:t>
                      </a:r>
                      <a:r>
                        <a:rPr lang="id-ID" sz="12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show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s—they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have capital—some of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their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own money or money from partners—that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they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can put toward startup or acquisition costs. </a:t>
                      </a:r>
                      <a:endParaRPr lang="id-ID" sz="1200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Collateral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If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they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fall behind on loan payments, financial institutions want to make sure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they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have collateral, or another source of repayment for the loan. </a:t>
                      </a:r>
                      <a:endParaRPr lang="id-ID" sz="1200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Conditions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Their 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business plan proves that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it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will be successful based on economic conditions, competition, industry type and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its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track-record.</a:t>
                      </a:r>
                      <a:endParaRPr lang="id-ID" sz="1200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Georgia" panose="02040502050405020303" pitchFamily="18" charset="0"/>
                        </a:rPr>
                        <a:t>Character</a:t>
                      </a:r>
                      <a:endParaRPr lang="id-ID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They have a good reputation in the industry.</a:t>
                      </a:r>
                      <a:r>
                        <a:rPr lang="id-ID" sz="12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This includes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their</a:t>
                      </a:r>
                      <a:r>
                        <a:rPr lang="id-ID" sz="1200" b="0" i="1" kern="1200" baseline="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education history, business background and </a:t>
                      </a:r>
                      <a:r>
                        <a:rPr lang="id-ID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the</a:t>
                      </a:r>
                      <a:r>
                        <a:rPr lang="en-US" sz="1200" b="0" i="1" kern="1200" dirty="0" smtClean="0">
                          <a:solidFill>
                            <a:schemeClr val="dk1"/>
                          </a:solidFill>
                          <a:effectLst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credit history. </a:t>
                      </a:r>
                      <a:endParaRPr lang="id-ID" sz="1200" i="1" dirty="0">
                        <a:latin typeface="Georgia" panose="020405020504050203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7" name="TextBox 126"/>
          <p:cNvSpPr txBox="1"/>
          <p:nvPr/>
        </p:nvSpPr>
        <p:spPr>
          <a:xfrm>
            <a:off x="9594761" y="1068945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6602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28" y="197325"/>
            <a:ext cx="9367776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The DECISION: </a:t>
            </a:r>
            <a:r>
              <a:rPr lang="id-ID" sz="2200" b="1" dirty="0" smtClean="0">
                <a:latin typeface="Georgia" panose="02040502050405020303" pitchFamily="18" charset="0"/>
              </a:rPr>
              <a:t>Dalam rangka menjamin </a:t>
            </a:r>
            <a:r>
              <a:rPr lang="id-ID" sz="2200" b="1" i="1" dirty="0" smtClean="0">
                <a:latin typeface="Georgia" panose="02040502050405020303" pitchFamily="18" charset="0"/>
              </a:rPr>
              <a:t>Credit Process</a:t>
            </a:r>
            <a:r>
              <a:rPr lang="id-ID" sz="22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id-ID" sz="2200" b="1" dirty="0" smtClean="0">
                <a:latin typeface="Georgia" panose="02040502050405020303" pitchFamily="18" charset="0"/>
              </a:rPr>
              <a:t>berjalan dengan baik diperlukan dukungan </a:t>
            </a:r>
            <a:r>
              <a:rPr lang="id-ID" sz="2200" b="1" i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strategic decision process </a:t>
            </a:r>
            <a:r>
              <a:rPr lang="id-ID" sz="2200" b="1" dirty="0" smtClean="0">
                <a:latin typeface="Georgia" panose="02040502050405020303" pitchFamily="18" charset="0"/>
              </a:rPr>
              <a:t>dengan tahapan sebagai-berikut... 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97099" y="1324727"/>
            <a:ext cx="9323243" cy="4882888"/>
            <a:chOff x="500131" y="1530791"/>
            <a:chExt cx="9323243" cy="4882888"/>
          </a:xfrm>
        </p:grpSpPr>
        <p:sp>
          <p:nvSpPr>
            <p:cNvPr id="5" name="TextBox 4"/>
            <p:cNvSpPr txBox="1"/>
            <p:nvPr/>
          </p:nvSpPr>
          <p:spPr>
            <a:xfrm>
              <a:off x="1184857" y="1687133"/>
              <a:ext cx="1416675" cy="5847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Opportunity Assessment</a:t>
              </a:r>
              <a:endParaRPr lang="id-ID" sz="1600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184857" y="2609115"/>
              <a:ext cx="1416675" cy="5847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Preliminary Analyses</a:t>
              </a:r>
              <a:endParaRPr lang="id-ID" sz="1600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184857" y="4640193"/>
              <a:ext cx="1416676" cy="5847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Loan Packaging</a:t>
              </a:r>
              <a:endParaRPr lang="id-ID" sz="1600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184857" y="3481195"/>
              <a:ext cx="1416675" cy="92333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id-ID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Repayment Source Analyses</a:t>
              </a:r>
              <a:endParaRPr lang="id-ID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184857" y="5576668"/>
              <a:ext cx="1416676" cy="58477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txBody>
            <a:bodyPr wrap="square" rtlCol="0">
              <a:spAutoFit/>
            </a:bodyPr>
            <a:lstStyle/>
            <a:p>
              <a:r>
                <a:rPr lang="id-ID" sz="1600" dirty="0" smtClean="0">
                  <a:solidFill>
                    <a:schemeClr val="bg1"/>
                  </a:solidFill>
                  <a:latin typeface="Georgia" panose="02040502050405020303" pitchFamily="18" charset="0"/>
                </a:rPr>
                <a:t>Loan Management</a:t>
              </a:r>
              <a:endParaRPr lang="id-ID" sz="1600" dirty="0">
                <a:solidFill>
                  <a:schemeClr val="bg1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515156" y="1790164"/>
              <a:ext cx="553791" cy="543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 smtClean="0">
                  <a:latin typeface="Georgia" panose="02040502050405020303" pitchFamily="18" charset="0"/>
                </a:rPr>
                <a:t>1</a:t>
              </a:r>
              <a:endParaRPr lang="id-ID" b="1" dirty="0">
                <a:latin typeface="Georgia" panose="02040502050405020303" pitchFamily="18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515155" y="2660630"/>
              <a:ext cx="553791" cy="543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>
                  <a:latin typeface="Georgia" panose="02040502050405020303" pitchFamily="18" charset="0"/>
                </a:rPr>
                <a:t>2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531254" y="3652201"/>
              <a:ext cx="553791" cy="543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>
                  <a:latin typeface="Georgia" panose="02040502050405020303" pitchFamily="18" charset="0"/>
                </a:rPr>
                <a:t>3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500131" y="4691708"/>
              <a:ext cx="553791" cy="543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>
                  <a:latin typeface="Georgia" panose="02040502050405020303" pitchFamily="18" charset="0"/>
                </a:rPr>
                <a:t>4</a:t>
              </a:r>
            </a:p>
          </p:txBody>
        </p:sp>
        <p:sp>
          <p:nvSpPr>
            <p:cNvPr id="58" name="Oval 57"/>
            <p:cNvSpPr/>
            <p:nvPr/>
          </p:nvSpPr>
          <p:spPr>
            <a:xfrm>
              <a:off x="531255" y="5628183"/>
              <a:ext cx="553791" cy="543300"/>
            </a:xfrm>
            <a:prstGeom prst="ellipse">
              <a:avLst/>
            </a:prstGeom>
            <a:solidFill>
              <a:srgbClr val="00206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b="1" dirty="0">
                  <a:latin typeface="Georgia" panose="02040502050405020303" pitchFamily="18" charset="0"/>
                </a:rPr>
                <a:t>5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2688464" y="1662837"/>
              <a:ext cx="2231272" cy="26889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600" dirty="0" smtClean="0">
                  <a:latin typeface="Georgia" panose="02040502050405020303" pitchFamily="18" charset="0"/>
                </a:rPr>
                <a:t>Prospecting</a:t>
              </a:r>
              <a:endParaRPr lang="id-ID" sz="1600" dirty="0">
                <a:latin typeface="Georgia" panose="02040502050405020303" pitchFamily="18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688464" y="2008621"/>
              <a:ext cx="2231271" cy="31077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600" dirty="0" smtClean="0">
                  <a:latin typeface="Georgia" panose="02040502050405020303" pitchFamily="18" charset="0"/>
                </a:rPr>
                <a:t>Identify Opportunities</a:t>
              </a:r>
              <a:endParaRPr lang="id-ID" sz="1600" dirty="0">
                <a:latin typeface="Georgia" panose="02040502050405020303" pitchFamily="18" charset="0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701340" y="2619395"/>
              <a:ext cx="2231270" cy="31169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400" dirty="0" smtClean="0">
                  <a:latin typeface="Georgia" panose="02040502050405020303" pitchFamily="18" charset="0"/>
                </a:rPr>
                <a:t>Preliminary Assessment</a:t>
              </a:r>
              <a:endParaRPr lang="id-ID" sz="1400" dirty="0">
                <a:latin typeface="Georgia" panose="02040502050405020303" pitchFamily="18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688464" y="2987797"/>
              <a:ext cx="2231270" cy="29376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400" dirty="0" smtClean="0">
                  <a:latin typeface="Georgia" panose="02040502050405020303" pitchFamily="18" charset="0"/>
                </a:rPr>
                <a:t>Identify Borrowing Cause</a:t>
              </a:r>
              <a:endParaRPr lang="id-ID" sz="1400" dirty="0">
                <a:latin typeface="Georgia" panose="02040502050405020303" pitchFamily="18" charset="0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662711" y="3458378"/>
              <a:ext cx="2326242" cy="256571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100" dirty="0" smtClean="0">
                  <a:latin typeface="Georgia" panose="02040502050405020303" pitchFamily="18" charset="0"/>
                </a:rPr>
                <a:t>Industry &amp; Business Risk Analyses</a:t>
              </a:r>
              <a:endParaRPr lang="id-ID" sz="1100" dirty="0">
                <a:latin typeface="Georgia" panose="02040502050405020303" pitchFamily="18" charset="0"/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62711" y="3845855"/>
              <a:ext cx="2326242" cy="235892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200" dirty="0" smtClean="0">
                  <a:latin typeface="Georgia" panose="02040502050405020303" pitchFamily="18" charset="0"/>
                </a:rPr>
                <a:t>Financial Statement Analyses</a:t>
              </a:r>
              <a:endParaRPr lang="id-ID" sz="1200" dirty="0">
                <a:latin typeface="Georgia" panose="02040502050405020303" pitchFamily="18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2632121" y="4210400"/>
              <a:ext cx="2343956" cy="25757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100" dirty="0" smtClean="0">
                  <a:latin typeface="Georgia" panose="02040502050405020303" pitchFamily="18" charset="0"/>
                </a:rPr>
                <a:t>Cashflow Analyses &amp; Projections</a:t>
              </a:r>
              <a:endParaRPr lang="id-ID" sz="1100" dirty="0">
                <a:latin typeface="Georgia" panose="02040502050405020303" pitchFamily="18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662713" y="4639811"/>
              <a:ext cx="2343955" cy="311690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200" dirty="0" smtClean="0">
                  <a:latin typeface="Georgia" panose="02040502050405020303" pitchFamily="18" charset="0"/>
                </a:rPr>
                <a:t>Summary &amp; Recommendation</a:t>
              </a:r>
              <a:endParaRPr lang="id-ID" sz="1200" dirty="0">
                <a:latin typeface="Georgia" panose="02040502050405020303" pitchFamily="18" charset="0"/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663518" y="5030765"/>
              <a:ext cx="2343955" cy="31169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d-ID" sz="1100" dirty="0" smtClean="0">
                  <a:latin typeface="Georgia" panose="02040502050405020303" pitchFamily="18" charset="0"/>
                </a:rPr>
                <a:t>Loan structuring and negotiation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53854" y="5576667"/>
              <a:ext cx="2335099" cy="64633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d-ID" dirty="0" smtClean="0">
                  <a:latin typeface="Georgia" panose="02040502050405020303" pitchFamily="18" charset="0"/>
                </a:rPr>
                <a:t>Loan Monitoring</a:t>
              </a:r>
              <a:endParaRPr lang="id-ID" dirty="0">
                <a:latin typeface="Georgia" panose="02040502050405020303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 flipV="1">
              <a:off x="531254" y="2482590"/>
              <a:ext cx="9256690" cy="3034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500131" y="3372532"/>
              <a:ext cx="9287813" cy="1755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531254" y="4545626"/>
              <a:ext cx="9230932" cy="14205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515155" y="5468405"/>
              <a:ext cx="9308219" cy="815"/>
            </a:xfrm>
            <a:prstGeom prst="line">
              <a:avLst/>
            </a:prstGeom>
            <a:ln w="28575">
              <a:solidFill>
                <a:schemeClr val="accent2">
                  <a:lumMod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31254" y="6391184"/>
              <a:ext cx="9243811" cy="22495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531254" y="1530791"/>
              <a:ext cx="9256690" cy="12033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993787" y="1630998"/>
              <a:ext cx="4781278" cy="7386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id-ID" sz="1050" dirty="0" smtClean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Does the propect match the institution’s profile?</a:t>
              </a:r>
            </a:p>
            <a:p>
              <a:r>
                <a:rPr lang="id-ID" sz="1050" dirty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If the propect is current customer, can the relationship expanded</a:t>
              </a:r>
              <a:r>
                <a:rPr lang="id-ID" sz="1050" dirty="0" smtClean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</a:p>
            <a:p>
              <a:r>
                <a:rPr lang="id-ID" sz="1050" dirty="0">
                  <a:solidFill>
                    <a:srgbClr val="002060"/>
                  </a:solidFill>
                  <a:latin typeface="Georgia" panose="02040502050405020303" pitchFamily="18" charset="0"/>
                </a:rPr>
                <a:t>Review the prospect’s strategic competitivenes &amp; finacial structures</a:t>
              </a:r>
            </a:p>
            <a:p>
              <a:r>
                <a:rPr lang="id-ID" sz="1050" dirty="0">
                  <a:solidFill>
                    <a:srgbClr val="002060"/>
                  </a:solidFill>
                  <a:latin typeface="Georgia" panose="02040502050405020303" pitchFamily="18" charset="0"/>
                </a:rPr>
                <a:t>What immediate &amp; long-term needs exixt for credit &amp; non-credit </a:t>
              </a:r>
              <a:r>
                <a:rPr lang="id-ID" sz="1050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services</a:t>
              </a:r>
              <a:endParaRPr lang="id-ID" sz="1050" dirty="0">
                <a:solidFill>
                  <a:srgbClr val="002060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006660" y="2566682"/>
              <a:ext cx="4755526" cy="7386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What is the specific opportunity? </a:t>
              </a:r>
              <a:endParaRPr lang="id-ID" sz="1050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Is </a:t>
              </a:r>
              <a:r>
                <a:rPr lang="en-US" sz="1050" dirty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the opportunity legal and within your institution policy</a:t>
              </a:r>
              <a:r>
                <a:rPr lang="en-US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r>
                <a:rPr lang="id-ID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 </a:t>
              </a:r>
            </a:p>
            <a:p>
              <a:r>
                <a:rPr lang="en-US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Are </a:t>
              </a:r>
              <a:r>
                <a:rPr lang="en-US" sz="1050" dirty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the terms logically related? Do the risks appear to be acceptable </a:t>
              </a:r>
              <a:r>
                <a:rPr lang="en-US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endParaRPr lang="id-ID" sz="1050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>
                  <a:solidFill>
                    <a:srgbClr val="002060"/>
                  </a:solidFill>
                  <a:latin typeface="Georgia" panose="02040502050405020303" pitchFamily="18" charset="0"/>
                </a:rPr>
                <a:t>What cause the need to borrow? How long will the borrowed fund be needed</a:t>
              </a:r>
              <a:r>
                <a:rPr lang="en-US" sz="1050" dirty="0" smtClean="0">
                  <a:solidFill>
                    <a:srgbClr val="002060"/>
                  </a:solidFill>
                  <a:latin typeface="Georgia" panose="02040502050405020303" pitchFamily="18" charset="0"/>
                </a:rPr>
                <a:t>?</a:t>
              </a:r>
              <a:endParaRPr lang="en-US" sz="1050" dirty="0">
                <a:solidFill>
                  <a:srgbClr val="002060"/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050132" y="3441938"/>
              <a:ext cx="4755526" cy="106182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What trends and risk affect all companies in the borrower’s industry?</a:t>
              </a:r>
            </a:p>
            <a:p>
              <a:r>
                <a:rPr lang="en-US" sz="1050" dirty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What risks must the borrower manage successfully in order to repay the loan</a:t>
              </a:r>
              <a:r>
                <a:rPr lang="en-US" sz="1050" dirty="0" smtClean="0">
                  <a:solidFill>
                    <a:schemeClr val="accent4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endParaRPr lang="id-ID" sz="1050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What do the financial statement trends show about the borrower’s management of the business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r>
                <a:rPr lang="id-ID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 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What </a:t>
              </a:r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trends will influence the ability to repay?</a:t>
              </a:r>
            </a:p>
            <a:p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Will the business have sufficient cash to repay the loan in the proposed manner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r>
                <a:rPr lang="id-ID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 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Which </a:t>
              </a:r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risks will have the greatest impact on its ability to repay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endParaRPr lang="en-US" sz="105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67848" y="4638346"/>
              <a:ext cx="4720096" cy="7386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What are the major strengths and weaknesses of the loan situation? </a:t>
              </a:r>
              <a:endParaRPr lang="id-ID" sz="105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 smtClean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Should </a:t>
              </a:r>
              <a:r>
                <a:rPr lang="en-US" sz="1050" dirty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a loan be granted</a:t>
              </a:r>
              <a:r>
                <a:rPr lang="en-US" sz="1050" dirty="0" smtClean="0">
                  <a:solidFill>
                    <a:schemeClr val="accent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endParaRPr lang="id-ID" sz="1050" dirty="0" smtClean="0">
                <a:solidFill>
                  <a:schemeClr val="accent2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What are the appropriate facility, pricing, disbursement method, documentation, and covenants</a:t>
              </a:r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?</a:t>
              </a:r>
              <a:endParaRPr lang="id-ID" sz="105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042090" y="5550226"/>
              <a:ext cx="4720096" cy="7386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Is the borrower performing as expected? </a:t>
              </a:r>
              <a:endParaRPr lang="id-ID" sz="105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What </a:t>
              </a:r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caused variations?</a:t>
              </a:r>
            </a:p>
            <a:p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What are the risks to repayment? </a:t>
              </a:r>
              <a:endParaRPr lang="id-ID" sz="1050" dirty="0" smtClean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endParaRPr>
            </a:p>
            <a:p>
              <a:r>
                <a:rPr lang="en-US" sz="1050" dirty="0" smtClean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How </a:t>
              </a:r>
              <a:r>
                <a:rPr lang="en-US" sz="1050" dirty="0">
                  <a:solidFill>
                    <a:schemeClr val="tx2">
                      <a:lumMod val="50000"/>
                    </a:schemeClr>
                  </a:solidFill>
                  <a:latin typeface="Georgia" panose="02040502050405020303" pitchFamily="18" charset="0"/>
                </a:rPr>
                <a:t>can you protect the institution’s position?</a:t>
              </a:r>
            </a:p>
          </p:txBody>
        </p:sp>
      </p:grpSp>
      <p:sp>
        <p:nvSpPr>
          <p:cNvPr id="39" name="Rectangle 38"/>
          <p:cNvSpPr/>
          <p:nvPr/>
        </p:nvSpPr>
        <p:spPr>
          <a:xfrm>
            <a:off x="280929" y="6271930"/>
            <a:ext cx="9421698" cy="3693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LESSON-LEARNED: </a:t>
            </a:r>
            <a:r>
              <a:rPr lang="id-ID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Credit is more an ART than a Science! </a:t>
            </a:r>
            <a:endParaRPr lang="id-ID" b="1" i="1" dirty="0">
              <a:solidFill>
                <a:schemeClr val="bg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564722" y="923238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55052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28" y="197325"/>
            <a:ext cx="9367776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The RISK: </a:t>
            </a:r>
            <a:r>
              <a:rPr lang="id-ID" sz="2200" b="1" dirty="0" smtClean="0">
                <a:latin typeface="Georgia" panose="02040502050405020303" pitchFamily="18" charset="0"/>
              </a:rPr>
              <a:t>Keberhasilan perkreditan selain didukung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strategic decision process, </a:t>
            </a:r>
            <a:r>
              <a:rPr lang="id-ID" sz="2200" b="1" dirty="0" smtClean="0">
                <a:latin typeface="Georgia" panose="02040502050405020303" pitchFamily="18" charset="0"/>
              </a:rPr>
              <a:t>juga perlu didukung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credit risk management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 </a:t>
            </a:r>
            <a:r>
              <a:rPr lang="id-ID" sz="2200" b="1" dirty="0" smtClean="0">
                <a:latin typeface="Georgia" panose="02040502050405020303" pitchFamily="18" charset="0"/>
              </a:rPr>
              <a:t>dengan mengkaji isu-isu berikut secara berkelanjutan... 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081829" y="1346710"/>
            <a:ext cx="7675805" cy="4513177"/>
            <a:chOff x="759854" y="1346710"/>
            <a:chExt cx="7791718" cy="4732118"/>
          </a:xfrm>
        </p:grpSpPr>
        <p:sp>
          <p:nvSpPr>
            <p:cNvPr id="7" name="Rectangle 6"/>
            <p:cNvSpPr/>
            <p:nvPr/>
          </p:nvSpPr>
          <p:spPr>
            <a:xfrm>
              <a:off x="759854" y="1346710"/>
              <a:ext cx="7791718" cy="473211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d-ID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407447" y="1349444"/>
              <a:ext cx="6488551" cy="4625981"/>
              <a:chOff x="1384826" y="1343663"/>
              <a:chExt cx="7526741" cy="5111805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384826" y="1343663"/>
                <a:ext cx="7526741" cy="5111805"/>
                <a:chOff x="1384826" y="1240631"/>
                <a:chExt cx="7526741" cy="5111805"/>
              </a:xfrm>
            </p:grpSpPr>
            <p:grpSp>
              <p:nvGrpSpPr>
                <p:cNvPr id="39" name="그룹 6">
                  <a:extLst>
                    <a:ext uri="{FF2B5EF4-FFF2-40B4-BE49-F238E27FC236}">
                      <a16:creationId xmlns:a16="http://schemas.microsoft.com/office/drawing/2014/main" xmlns="" id="{B69209DB-3001-12EE-AAE0-BD7D58F42FCB}"/>
                    </a:ext>
                  </a:extLst>
                </p:cNvPr>
                <p:cNvGrpSpPr/>
                <p:nvPr/>
              </p:nvGrpSpPr>
              <p:grpSpPr>
                <a:xfrm>
                  <a:off x="2618166" y="1880315"/>
                  <a:ext cx="4187407" cy="4472121"/>
                  <a:chOff x="665365" y="1894006"/>
                  <a:chExt cx="3642902" cy="3993270"/>
                </a:xfrm>
              </p:grpSpPr>
              <p:sp>
                <p:nvSpPr>
                  <p:cNvPr id="65" name="Oval 64">
                    <a:extLst>
                      <a:ext uri="{FF2B5EF4-FFF2-40B4-BE49-F238E27FC236}">
                        <a16:creationId xmlns:a16="http://schemas.microsoft.com/office/drawing/2014/main" xmlns="" id="{606C8D13-1582-1940-115B-D01AF7B3FF8C}"/>
                      </a:ext>
                    </a:extLst>
                  </p:cNvPr>
                  <p:cNvSpPr/>
                  <p:nvPr/>
                </p:nvSpPr>
                <p:spPr>
                  <a:xfrm>
                    <a:off x="1087583" y="2293530"/>
                    <a:ext cx="3220684" cy="3220684"/>
                  </a:xfrm>
                  <a:prstGeom prst="ellipse">
                    <a:avLst/>
                  </a:prstGeom>
                  <a:noFill/>
                  <a:ln w="63500" cap="flat" cmpd="sng" algn="ctr">
                    <a:solidFill>
                      <a:sysClr val="windowText" lastClr="000000">
                        <a:lumMod val="75000"/>
                        <a:lumOff val="25000"/>
                      </a:sysClr>
                    </a:solidFill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algn="ctr" defTabSz="914286">
                      <a:defRPr/>
                    </a:pPr>
                    <a:endParaRPr lang="ko-KR" altLang="en-US" sz="2700" kern="0">
                      <a:solidFill>
                        <a:prstClr val="white"/>
                      </a:solidFill>
                      <a:latin typeface="Arial"/>
                    </a:endParaRPr>
                  </a:p>
                </p:txBody>
              </p:sp>
              <p:sp>
                <p:nvSpPr>
                  <p:cNvPr id="68" name="Oval 67">
                    <a:extLst>
                      <a:ext uri="{FF2B5EF4-FFF2-40B4-BE49-F238E27FC236}">
                        <a16:creationId xmlns:a16="http://schemas.microsoft.com/office/drawing/2014/main" xmlns="" id="{E22841A1-BDCA-B76A-6B8E-EF4492E86017}"/>
                      </a:ext>
                    </a:extLst>
                  </p:cNvPr>
                  <p:cNvSpPr/>
                  <p:nvPr/>
                </p:nvSpPr>
                <p:spPr>
                  <a:xfrm>
                    <a:off x="2239713" y="1894006"/>
                    <a:ext cx="916426" cy="916426"/>
                  </a:xfrm>
                  <a:prstGeom prst="ellipse">
                    <a:avLst/>
                  </a:prstGeom>
                  <a:solidFill>
                    <a:srgbClr val="507C89"/>
                  </a:solidFill>
                  <a:ln w="635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algn="ctr" defTabSz="914286">
                      <a:defRPr/>
                    </a:pPr>
                    <a:endParaRPr lang="ko-KR" altLang="en-US" sz="2700" kern="0">
                      <a:solidFill>
                        <a:prstClr val="white"/>
                      </a:solidFill>
                      <a:latin typeface="Arial"/>
                    </a:endParaRPr>
                  </a:p>
                </p:txBody>
              </p:sp>
              <p:sp>
                <p:nvSpPr>
                  <p:cNvPr id="75" name="Oval 74">
                    <a:extLst>
                      <a:ext uri="{FF2B5EF4-FFF2-40B4-BE49-F238E27FC236}">
                        <a16:creationId xmlns:a16="http://schemas.microsoft.com/office/drawing/2014/main" xmlns="" id="{1FC0F0B5-2F20-53DF-F48C-AE5DF318DD99}"/>
                      </a:ext>
                    </a:extLst>
                  </p:cNvPr>
                  <p:cNvSpPr/>
                  <p:nvPr/>
                </p:nvSpPr>
                <p:spPr>
                  <a:xfrm>
                    <a:off x="1581791" y="4970850"/>
                    <a:ext cx="916426" cy="916426"/>
                  </a:xfrm>
                  <a:prstGeom prst="ellipse">
                    <a:avLst/>
                  </a:prstGeom>
                  <a:solidFill>
                    <a:srgbClr val="507C89"/>
                  </a:solidFill>
                  <a:ln w="635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algn="ctr" defTabSz="914286">
                      <a:defRPr/>
                    </a:pPr>
                    <a:endParaRPr lang="ko-KR" altLang="en-US" sz="2700" kern="0">
                      <a:solidFill>
                        <a:prstClr val="white"/>
                      </a:solidFill>
                      <a:latin typeface="Arial"/>
                    </a:endParaRPr>
                  </a:p>
                </p:txBody>
              </p:sp>
              <p:sp>
                <p:nvSpPr>
                  <p:cNvPr id="76" name="Oval 75">
                    <a:extLst>
                      <a:ext uri="{FF2B5EF4-FFF2-40B4-BE49-F238E27FC236}">
                        <a16:creationId xmlns:a16="http://schemas.microsoft.com/office/drawing/2014/main" xmlns="" id="{F4B5C585-9955-B8C4-0F98-7AF7C7C76C19}"/>
                      </a:ext>
                    </a:extLst>
                  </p:cNvPr>
                  <p:cNvSpPr/>
                  <p:nvPr/>
                </p:nvSpPr>
                <p:spPr>
                  <a:xfrm>
                    <a:off x="900018" y="2552131"/>
                    <a:ext cx="916426" cy="916426"/>
                  </a:xfrm>
                  <a:prstGeom prst="ellipse">
                    <a:avLst/>
                  </a:prstGeom>
                  <a:solidFill>
                    <a:srgbClr val="8CBABE"/>
                  </a:solidFill>
                  <a:ln w="635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algn="ctr" defTabSz="914286">
                      <a:defRPr/>
                    </a:pPr>
                    <a:endParaRPr lang="ko-KR" altLang="en-US" sz="2700" kern="0" dirty="0">
                      <a:solidFill>
                        <a:prstClr val="white"/>
                      </a:solidFill>
                      <a:latin typeface="Arial"/>
                    </a:endParaRPr>
                  </a:p>
                </p:txBody>
              </p:sp>
              <p:sp>
                <p:nvSpPr>
                  <p:cNvPr id="77" name="Oval 76">
                    <a:extLst>
                      <a:ext uri="{FF2B5EF4-FFF2-40B4-BE49-F238E27FC236}">
                        <a16:creationId xmlns:a16="http://schemas.microsoft.com/office/drawing/2014/main" xmlns="" id="{F2268D11-5C9B-61AF-2815-0B4F2F05FF54}"/>
                      </a:ext>
                    </a:extLst>
                  </p:cNvPr>
                  <p:cNvSpPr/>
                  <p:nvPr/>
                </p:nvSpPr>
                <p:spPr>
                  <a:xfrm>
                    <a:off x="665365" y="3851666"/>
                    <a:ext cx="916426" cy="916426"/>
                  </a:xfrm>
                  <a:prstGeom prst="ellipse">
                    <a:avLst/>
                  </a:prstGeom>
                  <a:solidFill>
                    <a:srgbClr val="9CCCD2"/>
                  </a:solidFill>
                  <a:ln w="6350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algn="ctr" defTabSz="914286">
                      <a:defRPr/>
                    </a:pPr>
                    <a:endParaRPr lang="ko-KR" altLang="en-US" sz="2700" kern="0">
                      <a:solidFill>
                        <a:prstClr val="white"/>
                      </a:solidFill>
                      <a:latin typeface="Arial"/>
                    </a:endParaRPr>
                  </a:p>
                </p:txBody>
              </p:sp>
            </p:grp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xmlns="" id="{93FDA835-966C-0D50-360E-16710C285AC3}"/>
                    </a:ext>
                  </a:extLst>
                </p:cNvPr>
                <p:cNvSpPr/>
                <p:nvPr/>
              </p:nvSpPr>
              <p:spPr>
                <a:xfrm>
                  <a:off x="5898957" y="2506200"/>
                  <a:ext cx="1053404" cy="1026318"/>
                </a:xfrm>
                <a:prstGeom prst="ellipse">
                  <a:avLst/>
                </a:prstGeom>
                <a:solidFill>
                  <a:srgbClr val="507C89"/>
                </a:solidFill>
                <a:ln w="635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42" name="Oval 41">
                  <a:extLst>
                    <a:ext uri="{FF2B5EF4-FFF2-40B4-BE49-F238E27FC236}">
                      <a16:creationId xmlns:a16="http://schemas.microsoft.com/office/drawing/2014/main" xmlns="" id="{14A91C96-260C-C441-E9B7-B3E2BFC2359C}"/>
                    </a:ext>
                  </a:extLst>
                </p:cNvPr>
                <p:cNvSpPr/>
                <p:nvPr/>
              </p:nvSpPr>
              <p:spPr>
                <a:xfrm rot="9226211">
                  <a:off x="6314707" y="3930197"/>
                  <a:ext cx="1053404" cy="1026318"/>
                </a:xfrm>
                <a:prstGeom prst="ellipse">
                  <a:avLst/>
                </a:prstGeom>
                <a:solidFill>
                  <a:srgbClr val="9CCCD2"/>
                </a:solidFill>
                <a:ln w="635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xmlns="" id="{F2A93B6E-E8DE-438E-E0E7-24C7DCA2DD23}"/>
                    </a:ext>
                  </a:extLst>
                </p:cNvPr>
                <p:cNvSpPr/>
                <p:nvPr/>
              </p:nvSpPr>
              <p:spPr>
                <a:xfrm>
                  <a:off x="5392357" y="5209900"/>
                  <a:ext cx="1053404" cy="1026318"/>
                </a:xfrm>
                <a:prstGeom prst="ellipse">
                  <a:avLst/>
                </a:prstGeom>
                <a:solidFill>
                  <a:srgbClr val="8CBABE"/>
                </a:solidFill>
                <a:ln w="635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 dirty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44" name="Oval 7">
                  <a:extLst>
                    <a:ext uri="{FF2B5EF4-FFF2-40B4-BE49-F238E27FC236}">
                      <a16:creationId xmlns:a16="http://schemas.microsoft.com/office/drawing/2014/main" xmlns="" id="{49D92DA7-B53F-C4E5-8DE0-6130016F9729}"/>
                    </a:ext>
                  </a:extLst>
                </p:cNvPr>
                <p:cNvSpPr/>
                <p:nvPr/>
              </p:nvSpPr>
              <p:spPr>
                <a:xfrm>
                  <a:off x="4275424" y="3532518"/>
                  <a:ext cx="1410510" cy="1363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40000" h="3240000">
                      <a:moveTo>
                        <a:pt x="1415334" y="1947658"/>
                      </a:moveTo>
                      <a:lnTo>
                        <a:pt x="838053" y="2871852"/>
                      </a:lnTo>
                      <a:cubicBezTo>
                        <a:pt x="1312591" y="3168264"/>
                        <a:pt x="1913932" y="3170879"/>
                        <a:pt x="2391030" y="2878606"/>
                      </a:cubicBezTo>
                      <a:lnTo>
                        <a:pt x="1821709" y="1949263"/>
                      </a:lnTo>
                      <a:cubicBezTo>
                        <a:pt x="1763478" y="1986502"/>
                        <a:pt x="1694174" y="2007350"/>
                        <a:pt x="1620000" y="2007350"/>
                      </a:cubicBezTo>
                      <a:cubicBezTo>
                        <a:pt x="1544621" y="2007350"/>
                        <a:pt x="1474270" y="1985818"/>
                        <a:pt x="1415334" y="1947658"/>
                      </a:cubicBezTo>
                      <a:close/>
                      <a:moveTo>
                        <a:pt x="1620001" y="1350973"/>
                      </a:moveTo>
                      <a:cubicBezTo>
                        <a:pt x="1471421" y="1350973"/>
                        <a:pt x="1350973" y="1471421"/>
                        <a:pt x="1350973" y="1620001"/>
                      </a:cubicBezTo>
                      <a:cubicBezTo>
                        <a:pt x="1350973" y="1768581"/>
                        <a:pt x="1471421" y="1889029"/>
                        <a:pt x="1620001" y="1889029"/>
                      </a:cubicBezTo>
                      <a:cubicBezTo>
                        <a:pt x="1768581" y="1889029"/>
                        <a:pt x="1889029" y="1768581"/>
                        <a:pt x="1889029" y="1620001"/>
                      </a:cubicBezTo>
                      <a:cubicBezTo>
                        <a:pt x="1889029" y="1471421"/>
                        <a:pt x="1768581" y="1350973"/>
                        <a:pt x="1620001" y="1350973"/>
                      </a:cubicBezTo>
                      <a:close/>
                      <a:moveTo>
                        <a:pt x="2324470" y="322965"/>
                      </a:moveTo>
                      <a:lnTo>
                        <a:pt x="1804044" y="1281148"/>
                      </a:lnTo>
                      <a:cubicBezTo>
                        <a:pt x="1925507" y="1345192"/>
                        <a:pt x="2007350" y="1473038"/>
                        <a:pt x="2007350" y="1620000"/>
                      </a:cubicBezTo>
                      <a:lnTo>
                        <a:pt x="2005998" y="1633413"/>
                      </a:lnTo>
                      <a:lnTo>
                        <a:pt x="3095109" y="1671260"/>
                      </a:lnTo>
                      <a:cubicBezTo>
                        <a:pt x="3114541" y="1112092"/>
                        <a:pt x="2816135" y="590008"/>
                        <a:pt x="2324470" y="322965"/>
                      </a:cubicBezTo>
                      <a:close/>
                      <a:moveTo>
                        <a:pt x="926838" y="316888"/>
                      </a:moveTo>
                      <a:cubicBezTo>
                        <a:pt x="432869" y="579644"/>
                        <a:pt x="129933" y="1099113"/>
                        <a:pt x="144500" y="1658429"/>
                      </a:cubicBezTo>
                      <a:lnTo>
                        <a:pt x="1233664" y="1630062"/>
                      </a:lnTo>
                      <a:cubicBezTo>
                        <a:pt x="1232693" y="1626734"/>
                        <a:pt x="1232650" y="1623372"/>
                        <a:pt x="1232650" y="1620000"/>
                      </a:cubicBezTo>
                      <a:cubicBezTo>
                        <a:pt x="1232650" y="1471836"/>
                        <a:pt x="1315838" y="1343102"/>
                        <a:pt x="1438904" y="1279548"/>
                      </a:cubicBezTo>
                      <a:close/>
                      <a:moveTo>
                        <a:pt x="1620000" y="0"/>
                      </a:moveTo>
                      <a:cubicBezTo>
                        <a:pt x="2514701" y="0"/>
                        <a:pt x="3240000" y="725299"/>
                        <a:pt x="3240000" y="1620000"/>
                      </a:cubicBezTo>
                      <a:cubicBezTo>
                        <a:pt x="3240000" y="2514701"/>
                        <a:pt x="2514701" y="3240000"/>
                        <a:pt x="1620000" y="3240000"/>
                      </a:cubicBezTo>
                      <a:cubicBezTo>
                        <a:pt x="725299" y="3240000"/>
                        <a:pt x="0" y="2514701"/>
                        <a:pt x="0" y="1620000"/>
                      </a:cubicBezTo>
                      <a:cubicBezTo>
                        <a:pt x="0" y="725299"/>
                        <a:pt x="725299" y="0"/>
                        <a:pt x="1620000" y="0"/>
                      </a:cubicBezTo>
                      <a:close/>
                    </a:path>
                  </a:pathLst>
                </a:custGeom>
                <a:solidFill>
                  <a:srgbClr val="9CCCD2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914286">
                    <a:defRPr/>
                  </a:pPr>
                  <a:endParaRPr lang="ko-KR" altLang="en-US" sz="2700" kern="0" dirty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45" name="Block Arc 11">
                  <a:extLst>
                    <a:ext uri="{FF2B5EF4-FFF2-40B4-BE49-F238E27FC236}">
                      <a16:creationId xmlns:a16="http://schemas.microsoft.com/office/drawing/2014/main" xmlns="" id="{8C42016C-5EF0-8D8F-7D81-4AEA6E60447A}"/>
                    </a:ext>
                  </a:extLst>
                </p:cNvPr>
                <p:cNvSpPr/>
                <p:nvPr/>
              </p:nvSpPr>
              <p:spPr>
                <a:xfrm rot="10800000">
                  <a:off x="2914521" y="4322573"/>
                  <a:ext cx="387636" cy="5510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6337" h="7138182">
                      <a:moveTo>
                        <a:pt x="1563551" y="3029061"/>
                      </a:moveTo>
                      <a:lnTo>
                        <a:pt x="1563551" y="1171769"/>
                      </a:lnTo>
                      <a:cubicBezTo>
                        <a:pt x="1444523" y="1201084"/>
                        <a:pt x="1330799" y="1254073"/>
                        <a:pt x="1228219" y="1328453"/>
                      </a:cubicBezTo>
                      <a:cubicBezTo>
                        <a:pt x="927220" y="1546705"/>
                        <a:pt x="771440" y="1913395"/>
                        <a:pt x="823311" y="2281559"/>
                      </a:cubicBezTo>
                      <a:cubicBezTo>
                        <a:pt x="886035" y="2761950"/>
                        <a:pt x="1181988" y="2923981"/>
                        <a:pt x="1563551" y="3029061"/>
                      </a:cubicBezTo>
                      <a:close/>
                      <a:moveTo>
                        <a:pt x="2056123" y="5971053"/>
                      </a:moveTo>
                      <a:cubicBezTo>
                        <a:pt x="2180706" y="5941789"/>
                        <a:pt x="2300029" y="5887431"/>
                        <a:pt x="2407191" y="5809729"/>
                      </a:cubicBezTo>
                      <a:cubicBezTo>
                        <a:pt x="2708190" y="5591477"/>
                        <a:pt x="2863970" y="5224787"/>
                        <a:pt x="2812099" y="4856623"/>
                      </a:cubicBezTo>
                      <a:cubicBezTo>
                        <a:pt x="2712300" y="4365494"/>
                        <a:pt x="2419393" y="4148018"/>
                        <a:pt x="2056123" y="4007016"/>
                      </a:cubicBezTo>
                      <a:close/>
                      <a:moveTo>
                        <a:pt x="2056123" y="7138182"/>
                      </a:moveTo>
                      <a:lnTo>
                        <a:pt x="1563551" y="7138182"/>
                      </a:lnTo>
                      <a:lnTo>
                        <a:pt x="1563551" y="6796553"/>
                      </a:lnTo>
                      <a:cubicBezTo>
                        <a:pt x="1376287" y="6771102"/>
                        <a:pt x="1191751" y="6715291"/>
                        <a:pt x="1016794" y="6629471"/>
                      </a:cubicBezTo>
                      <a:cubicBezTo>
                        <a:pt x="412303" y="6332946"/>
                        <a:pt x="21102" y="5726704"/>
                        <a:pt x="0" y="5053734"/>
                      </a:cubicBezTo>
                      <a:lnTo>
                        <a:pt x="813973" y="5028205"/>
                      </a:lnTo>
                      <a:cubicBezTo>
                        <a:pt x="825624" y="5399818"/>
                        <a:pt x="1041643" y="5734588"/>
                        <a:pt x="1375441" y="5898325"/>
                      </a:cubicBezTo>
                      <a:cubicBezTo>
                        <a:pt x="1436179" y="5928119"/>
                        <a:pt x="1499008" y="5951362"/>
                        <a:pt x="1563551" y="5965918"/>
                      </a:cubicBezTo>
                      <a:lnTo>
                        <a:pt x="1563551" y="3847635"/>
                      </a:lnTo>
                      <a:cubicBezTo>
                        <a:pt x="920238" y="3662345"/>
                        <a:pt x="233045" y="3450393"/>
                        <a:pt x="16852" y="2382091"/>
                      </a:cubicBezTo>
                      <a:cubicBezTo>
                        <a:pt x="-73403" y="1719933"/>
                        <a:pt x="208577" y="1061859"/>
                        <a:pt x="750173" y="669157"/>
                      </a:cubicBezTo>
                      <a:cubicBezTo>
                        <a:pt x="994931" y="491686"/>
                        <a:pt x="1274723" y="381458"/>
                        <a:pt x="1563551" y="341319"/>
                      </a:cubicBezTo>
                      <a:lnTo>
                        <a:pt x="1563551" y="0"/>
                      </a:lnTo>
                      <a:lnTo>
                        <a:pt x="2056123" y="0"/>
                      </a:lnTo>
                      <a:lnTo>
                        <a:pt x="2056123" y="339268"/>
                      </a:lnTo>
                      <a:cubicBezTo>
                        <a:pt x="2248752" y="363969"/>
                        <a:pt x="2438747" y="420481"/>
                        <a:pt x="2618616" y="508711"/>
                      </a:cubicBezTo>
                      <a:cubicBezTo>
                        <a:pt x="3223107" y="805237"/>
                        <a:pt x="3614308" y="1411478"/>
                        <a:pt x="3635410" y="2084448"/>
                      </a:cubicBezTo>
                      <a:lnTo>
                        <a:pt x="2821437" y="2109978"/>
                      </a:lnTo>
                      <a:cubicBezTo>
                        <a:pt x="2809786" y="1738364"/>
                        <a:pt x="2593767" y="1403594"/>
                        <a:pt x="2259969" y="1239857"/>
                      </a:cubicBezTo>
                      <a:cubicBezTo>
                        <a:pt x="2194243" y="1207617"/>
                        <a:pt x="2126069" y="1183046"/>
                        <a:pt x="2056123" y="1168235"/>
                      </a:cubicBezTo>
                      <a:lnTo>
                        <a:pt x="2056123" y="3150890"/>
                      </a:lnTo>
                      <a:cubicBezTo>
                        <a:pt x="2675271" y="3303511"/>
                        <a:pt x="3347939" y="3564428"/>
                        <a:pt x="3618512" y="4743007"/>
                      </a:cubicBezTo>
                      <a:cubicBezTo>
                        <a:pt x="3712448" y="5409725"/>
                        <a:pt x="3430336" y="6073786"/>
                        <a:pt x="2885237" y="6469025"/>
                      </a:cubicBezTo>
                      <a:cubicBezTo>
                        <a:pt x="2636047" y="6649712"/>
                        <a:pt x="2350538" y="6760700"/>
                        <a:pt x="2056123" y="6798748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black"/>
                    </a:solidFill>
                    <a:latin typeface="Arial"/>
                  </a:endParaRPr>
                </a:p>
              </p:txBody>
            </p:sp>
            <p:sp>
              <p:nvSpPr>
                <p:cNvPr id="49" name="Rectangle 7">
                  <a:extLst>
                    <a:ext uri="{FF2B5EF4-FFF2-40B4-BE49-F238E27FC236}">
                      <a16:creationId xmlns:a16="http://schemas.microsoft.com/office/drawing/2014/main" xmlns="" id="{32E94FA7-6CD6-E15D-303E-D6BA2013E33F}"/>
                    </a:ext>
                  </a:extLst>
                </p:cNvPr>
                <p:cNvSpPr/>
                <p:nvPr/>
              </p:nvSpPr>
              <p:spPr>
                <a:xfrm>
                  <a:off x="4664070" y="2154258"/>
                  <a:ext cx="512113" cy="4989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40000" h="3240000">
                      <a:moveTo>
                        <a:pt x="401869" y="2055482"/>
                      </a:moveTo>
                      <a:lnTo>
                        <a:pt x="869869" y="2055482"/>
                      </a:lnTo>
                      <a:lnTo>
                        <a:pt x="869869" y="2919482"/>
                      </a:lnTo>
                      <a:lnTo>
                        <a:pt x="401869" y="2919482"/>
                      </a:lnTo>
                      <a:close/>
                      <a:moveTo>
                        <a:pt x="1121949" y="1695482"/>
                      </a:moveTo>
                      <a:lnTo>
                        <a:pt x="1589949" y="1695482"/>
                      </a:lnTo>
                      <a:lnTo>
                        <a:pt x="1589949" y="2919482"/>
                      </a:lnTo>
                      <a:lnTo>
                        <a:pt x="1121949" y="2919482"/>
                      </a:lnTo>
                      <a:close/>
                      <a:moveTo>
                        <a:pt x="1842029" y="1335482"/>
                      </a:moveTo>
                      <a:lnTo>
                        <a:pt x="2310029" y="1335482"/>
                      </a:lnTo>
                      <a:lnTo>
                        <a:pt x="2310029" y="2919482"/>
                      </a:lnTo>
                      <a:lnTo>
                        <a:pt x="1842029" y="2919482"/>
                      </a:lnTo>
                      <a:close/>
                      <a:moveTo>
                        <a:pt x="2562109" y="975482"/>
                      </a:moveTo>
                      <a:lnTo>
                        <a:pt x="3030109" y="975482"/>
                      </a:lnTo>
                      <a:lnTo>
                        <a:pt x="3030109" y="2919482"/>
                      </a:lnTo>
                      <a:lnTo>
                        <a:pt x="2562109" y="2919482"/>
                      </a:lnTo>
                      <a:close/>
                      <a:moveTo>
                        <a:pt x="2321888" y="224805"/>
                      </a:moveTo>
                      <a:lnTo>
                        <a:pt x="2880631" y="247420"/>
                      </a:lnTo>
                      <a:lnTo>
                        <a:pt x="2620844" y="742612"/>
                      </a:lnTo>
                      <a:lnTo>
                        <a:pt x="2546105" y="613161"/>
                      </a:lnTo>
                      <a:lnTo>
                        <a:pt x="541555" y="1770488"/>
                      </a:lnTo>
                      <a:lnTo>
                        <a:pt x="392077" y="1511585"/>
                      </a:lnTo>
                      <a:lnTo>
                        <a:pt x="2396627" y="354257"/>
                      </a:lnTo>
                      <a:close/>
                      <a:moveTo>
                        <a:pt x="0" y="0"/>
                      </a:moveTo>
                      <a:lnTo>
                        <a:pt x="180000" y="0"/>
                      </a:lnTo>
                      <a:lnTo>
                        <a:pt x="180000" y="3059999"/>
                      </a:lnTo>
                      <a:lnTo>
                        <a:pt x="3240000" y="3059999"/>
                      </a:lnTo>
                      <a:lnTo>
                        <a:pt x="3240000" y="3239999"/>
                      </a:lnTo>
                      <a:lnTo>
                        <a:pt x="180000" y="3239999"/>
                      </a:lnTo>
                      <a:lnTo>
                        <a:pt x="180000" y="3240000"/>
                      </a:lnTo>
                      <a:lnTo>
                        <a:pt x="0" y="3240000"/>
                      </a:lnTo>
                      <a:lnTo>
                        <a:pt x="0" y="3239999"/>
                      </a:lnTo>
                      <a:lnTo>
                        <a:pt x="0" y="3059999"/>
                      </a:ln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50" name="Block Arc 20">
                  <a:extLst>
                    <a:ext uri="{FF2B5EF4-FFF2-40B4-BE49-F238E27FC236}">
                      <a16:creationId xmlns:a16="http://schemas.microsoft.com/office/drawing/2014/main" xmlns="" id="{E0CD0295-80B2-2B8A-52AE-4F5C4A8B6083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 rot="10800000">
                  <a:off x="6160342" y="2742431"/>
                  <a:ext cx="530632" cy="5605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8558" h="3207983">
                      <a:moveTo>
                        <a:pt x="376920" y="2960896"/>
                      </a:moveTo>
                      <a:cubicBezTo>
                        <a:pt x="266613" y="2960896"/>
                        <a:pt x="177192" y="2871475"/>
                        <a:pt x="177192" y="2761168"/>
                      </a:cubicBezTo>
                      <a:cubicBezTo>
                        <a:pt x="177192" y="2650861"/>
                        <a:pt x="266613" y="2561440"/>
                        <a:pt x="376920" y="2561440"/>
                      </a:cubicBezTo>
                      <a:cubicBezTo>
                        <a:pt x="487227" y="2561440"/>
                        <a:pt x="576648" y="2650861"/>
                        <a:pt x="576648" y="2761168"/>
                      </a:cubicBezTo>
                      <a:cubicBezTo>
                        <a:pt x="576648" y="2871475"/>
                        <a:pt x="487227" y="2960896"/>
                        <a:pt x="376920" y="2960896"/>
                      </a:cubicBezTo>
                      <a:close/>
                      <a:moveTo>
                        <a:pt x="376921" y="3072323"/>
                      </a:moveTo>
                      <a:cubicBezTo>
                        <a:pt x="539434" y="3072323"/>
                        <a:pt x="671176" y="2940581"/>
                        <a:pt x="671176" y="2778068"/>
                      </a:cubicBezTo>
                      <a:cubicBezTo>
                        <a:pt x="671176" y="2615555"/>
                        <a:pt x="539434" y="2483813"/>
                        <a:pt x="376921" y="2483813"/>
                      </a:cubicBezTo>
                      <a:cubicBezTo>
                        <a:pt x="214408" y="2483813"/>
                        <a:pt x="82666" y="2615555"/>
                        <a:pt x="82666" y="2778068"/>
                      </a:cubicBezTo>
                      <a:cubicBezTo>
                        <a:pt x="82666" y="2940581"/>
                        <a:pt x="214408" y="3072323"/>
                        <a:pt x="376921" y="3072323"/>
                      </a:cubicBezTo>
                      <a:close/>
                      <a:moveTo>
                        <a:pt x="2379939" y="3207575"/>
                      </a:moveTo>
                      <a:cubicBezTo>
                        <a:pt x="2342159" y="3210380"/>
                        <a:pt x="2303308" y="3198772"/>
                        <a:pt x="2272342" y="3172087"/>
                      </a:cubicBezTo>
                      <a:cubicBezTo>
                        <a:pt x="2210411" y="3118717"/>
                        <a:pt x="2203469" y="3025247"/>
                        <a:pt x="2256839" y="2963315"/>
                      </a:cubicBezTo>
                      <a:cubicBezTo>
                        <a:pt x="2292137" y="2922355"/>
                        <a:pt x="2344975" y="2905450"/>
                        <a:pt x="2394194" y="2916618"/>
                      </a:cubicBezTo>
                      <a:lnTo>
                        <a:pt x="2482323" y="2842744"/>
                      </a:lnTo>
                      <a:lnTo>
                        <a:pt x="2486558" y="2847797"/>
                      </a:lnTo>
                      <a:cubicBezTo>
                        <a:pt x="2638916" y="2767056"/>
                        <a:pt x="2628462" y="2744879"/>
                        <a:pt x="2689889" y="2690172"/>
                      </a:cubicBezTo>
                      <a:cubicBezTo>
                        <a:pt x="2722819" y="2655246"/>
                        <a:pt x="2732363" y="2657367"/>
                        <a:pt x="2726376" y="2568558"/>
                      </a:cubicBezTo>
                      <a:lnTo>
                        <a:pt x="2730335" y="2568172"/>
                      </a:lnTo>
                      <a:lnTo>
                        <a:pt x="2726098" y="2568172"/>
                      </a:lnTo>
                      <a:lnTo>
                        <a:pt x="2726098" y="2140027"/>
                      </a:lnTo>
                      <a:lnTo>
                        <a:pt x="2686068" y="2140105"/>
                      </a:lnTo>
                      <a:cubicBezTo>
                        <a:pt x="2685662" y="1932305"/>
                        <a:pt x="2574529" y="1740506"/>
                        <a:pt x="2394530" y="1636956"/>
                      </a:cubicBezTo>
                      <a:cubicBezTo>
                        <a:pt x="2214320" y="1533284"/>
                        <a:pt x="1992511" y="1533845"/>
                        <a:pt x="1812826" y="1638426"/>
                      </a:cubicBezTo>
                      <a:cubicBezTo>
                        <a:pt x="1633353" y="1742884"/>
                        <a:pt x="1523189" y="1935240"/>
                        <a:pt x="1523830" y="2143038"/>
                      </a:cubicBezTo>
                      <a:lnTo>
                        <a:pt x="1483625" y="2143162"/>
                      </a:lnTo>
                      <a:lnTo>
                        <a:pt x="1483625" y="2568172"/>
                      </a:lnTo>
                      <a:lnTo>
                        <a:pt x="1479388" y="2568172"/>
                      </a:lnTo>
                      <a:lnTo>
                        <a:pt x="1483347" y="2568558"/>
                      </a:lnTo>
                      <a:cubicBezTo>
                        <a:pt x="1477359" y="2657367"/>
                        <a:pt x="1486903" y="2655246"/>
                        <a:pt x="1519833" y="2690172"/>
                      </a:cubicBezTo>
                      <a:cubicBezTo>
                        <a:pt x="1581261" y="2744879"/>
                        <a:pt x="1570806" y="2767057"/>
                        <a:pt x="1723166" y="2847797"/>
                      </a:cubicBezTo>
                      <a:lnTo>
                        <a:pt x="1727402" y="2842744"/>
                      </a:lnTo>
                      <a:lnTo>
                        <a:pt x="1815530" y="2916618"/>
                      </a:lnTo>
                      <a:cubicBezTo>
                        <a:pt x="1864749" y="2905450"/>
                        <a:pt x="1917587" y="2922356"/>
                        <a:pt x="1952884" y="2963315"/>
                      </a:cubicBezTo>
                      <a:cubicBezTo>
                        <a:pt x="2006254" y="3025247"/>
                        <a:pt x="1999313" y="3118717"/>
                        <a:pt x="1937381" y="3172087"/>
                      </a:cubicBezTo>
                      <a:cubicBezTo>
                        <a:pt x="1906416" y="3198772"/>
                        <a:pt x="1867565" y="3210380"/>
                        <a:pt x="1829785" y="3207575"/>
                      </a:cubicBezTo>
                      <a:cubicBezTo>
                        <a:pt x="1792004" y="3204769"/>
                        <a:pt x="1755294" y="3187551"/>
                        <a:pt x="1728609" y="3156586"/>
                      </a:cubicBezTo>
                      <a:cubicBezTo>
                        <a:pt x="1704170" y="3128225"/>
                        <a:pt x="1692377" y="3093251"/>
                        <a:pt x="1694258" y="3058558"/>
                      </a:cubicBezTo>
                      <a:lnTo>
                        <a:pt x="1607474" y="2985811"/>
                      </a:lnTo>
                      <a:lnTo>
                        <a:pt x="1609754" y="2983092"/>
                      </a:lnTo>
                      <a:cubicBezTo>
                        <a:pt x="1505378" y="2914609"/>
                        <a:pt x="1454899" y="2874388"/>
                        <a:pt x="1372959" y="2808609"/>
                      </a:cubicBezTo>
                      <a:cubicBezTo>
                        <a:pt x="1301402" y="2768123"/>
                        <a:pt x="1295976" y="2652344"/>
                        <a:pt x="1300245" y="2568172"/>
                      </a:cubicBezTo>
                      <a:lnTo>
                        <a:pt x="1296941" y="2568172"/>
                      </a:lnTo>
                      <a:lnTo>
                        <a:pt x="1296941" y="2143739"/>
                      </a:lnTo>
                      <a:lnTo>
                        <a:pt x="1251342" y="2143880"/>
                      </a:lnTo>
                      <a:cubicBezTo>
                        <a:pt x="1250400" y="1838694"/>
                        <a:pt x="1412261" y="1556194"/>
                        <a:pt x="1675942" y="1402813"/>
                      </a:cubicBezTo>
                      <a:cubicBezTo>
                        <a:pt x="1778114" y="1343381"/>
                        <a:pt x="1889554" y="1306836"/>
                        <a:pt x="2003205" y="1293823"/>
                      </a:cubicBezTo>
                      <a:lnTo>
                        <a:pt x="2003205" y="878785"/>
                      </a:lnTo>
                      <a:lnTo>
                        <a:pt x="1998176" y="878621"/>
                      </a:lnTo>
                      <a:cubicBezTo>
                        <a:pt x="2009560" y="630102"/>
                        <a:pt x="1847671" y="398939"/>
                        <a:pt x="1584243" y="287563"/>
                      </a:cubicBezTo>
                      <a:cubicBezTo>
                        <a:pt x="1373323" y="198386"/>
                        <a:pt x="1125012" y="198092"/>
                        <a:pt x="913796" y="286769"/>
                      </a:cubicBezTo>
                      <a:cubicBezTo>
                        <a:pt x="650203" y="397436"/>
                        <a:pt x="487575" y="627955"/>
                        <a:pt x="497878" y="876315"/>
                      </a:cubicBezTo>
                      <a:lnTo>
                        <a:pt x="492947" y="876461"/>
                      </a:lnTo>
                      <a:lnTo>
                        <a:pt x="492947" y="2424958"/>
                      </a:lnTo>
                      <a:cubicBezTo>
                        <a:pt x="646520" y="2471832"/>
                        <a:pt x="757382" y="2615059"/>
                        <a:pt x="757382" y="2784179"/>
                      </a:cubicBezTo>
                      <a:cubicBezTo>
                        <a:pt x="757382" y="2993324"/>
                        <a:pt x="587836" y="3162870"/>
                        <a:pt x="378691" y="3162870"/>
                      </a:cubicBezTo>
                      <a:cubicBezTo>
                        <a:pt x="169546" y="3162870"/>
                        <a:pt x="0" y="2993324"/>
                        <a:pt x="0" y="2784179"/>
                      </a:cubicBezTo>
                      <a:cubicBezTo>
                        <a:pt x="0" y="2610447"/>
                        <a:pt x="116991" y="2464039"/>
                        <a:pt x="276947" y="2421074"/>
                      </a:cubicBezTo>
                      <a:lnTo>
                        <a:pt x="276947" y="783746"/>
                      </a:lnTo>
                      <a:lnTo>
                        <a:pt x="281758" y="783746"/>
                      </a:lnTo>
                      <a:cubicBezTo>
                        <a:pt x="307533" y="493124"/>
                        <a:pt x="502412" y="231983"/>
                        <a:pt x="801266" y="95774"/>
                      </a:cubicBezTo>
                      <a:cubicBezTo>
                        <a:pt x="1082323" y="-32324"/>
                        <a:pt x="1416727" y="-31901"/>
                        <a:pt x="1697364" y="96907"/>
                      </a:cubicBezTo>
                      <a:cubicBezTo>
                        <a:pt x="1994951" y="233494"/>
                        <a:pt x="2188714" y="494056"/>
                        <a:pt x="2214549" y="783746"/>
                      </a:cubicBezTo>
                      <a:lnTo>
                        <a:pt x="2219205" y="783746"/>
                      </a:lnTo>
                      <a:lnTo>
                        <a:pt x="2219205" y="1295162"/>
                      </a:lnTo>
                      <a:cubicBezTo>
                        <a:pt x="2327099" y="1309357"/>
                        <a:pt x="2432799" y="1344641"/>
                        <a:pt x="2530224" y="1400656"/>
                      </a:cubicBezTo>
                      <a:cubicBezTo>
                        <a:pt x="2794677" y="1552703"/>
                        <a:pt x="2957961" y="1834385"/>
                        <a:pt x="2958558" y="2139573"/>
                      </a:cubicBezTo>
                      <a:lnTo>
                        <a:pt x="2912782" y="2139663"/>
                      </a:lnTo>
                      <a:lnTo>
                        <a:pt x="2912782" y="2568172"/>
                      </a:lnTo>
                      <a:lnTo>
                        <a:pt x="2909478" y="2568172"/>
                      </a:lnTo>
                      <a:cubicBezTo>
                        <a:pt x="2913747" y="2652344"/>
                        <a:pt x="2908320" y="2768123"/>
                        <a:pt x="2836763" y="2808609"/>
                      </a:cubicBezTo>
                      <a:cubicBezTo>
                        <a:pt x="2754824" y="2874388"/>
                        <a:pt x="2704345" y="2914609"/>
                        <a:pt x="2599970" y="2983091"/>
                      </a:cubicBezTo>
                      <a:lnTo>
                        <a:pt x="2602250" y="2985811"/>
                      </a:lnTo>
                      <a:lnTo>
                        <a:pt x="2515466" y="3058559"/>
                      </a:lnTo>
                      <a:cubicBezTo>
                        <a:pt x="2517346" y="3093252"/>
                        <a:pt x="2505554" y="3128225"/>
                        <a:pt x="2481114" y="3156586"/>
                      </a:cubicBezTo>
                      <a:cubicBezTo>
                        <a:pt x="2454429" y="3187551"/>
                        <a:pt x="2417719" y="3204769"/>
                        <a:pt x="2379939" y="3207575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black"/>
                    </a:solidFill>
                    <a:latin typeface="Arial"/>
                  </a:endParaRPr>
                </a:p>
              </p:txBody>
            </p:sp>
            <p:sp>
              <p:nvSpPr>
                <p:cNvPr id="51" name="Rectangle 7">
                  <a:extLst>
                    <a:ext uri="{FF2B5EF4-FFF2-40B4-BE49-F238E27FC236}">
                      <a16:creationId xmlns:a16="http://schemas.microsoft.com/office/drawing/2014/main" xmlns="" id="{37015FFF-E077-C269-9C2C-021C82958128}"/>
                    </a:ext>
                  </a:extLst>
                </p:cNvPr>
                <p:cNvSpPr/>
                <p:nvPr/>
              </p:nvSpPr>
              <p:spPr>
                <a:xfrm rot="18900000">
                  <a:off x="6718875" y="4193327"/>
                  <a:ext cx="245067" cy="5319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109" h="343323">
                      <a:moveTo>
                        <a:pt x="102909" y="313772"/>
                      </a:moveTo>
                      <a:lnTo>
                        <a:pt x="102909" y="328547"/>
                      </a:lnTo>
                      <a:cubicBezTo>
                        <a:pt x="102909" y="336708"/>
                        <a:pt x="96294" y="343322"/>
                        <a:pt x="88133" y="343323"/>
                      </a:cubicBezTo>
                      <a:lnTo>
                        <a:pt x="65975" y="343322"/>
                      </a:lnTo>
                      <a:cubicBezTo>
                        <a:pt x="57814" y="343322"/>
                        <a:pt x="51199" y="336708"/>
                        <a:pt x="51199" y="328547"/>
                      </a:cubicBezTo>
                      <a:cubicBezTo>
                        <a:pt x="51199" y="323622"/>
                        <a:pt x="51200" y="318696"/>
                        <a:pt x="51200" y="313771"/>
                      </a:cubicBezTo>
                      <a:close/>
                      <a:moveTo>
                        <a:pt x="123327" y="15459"/>
                      </a:moveTo>
                      <a:cubicBezTo>
                        <a:pt x="141678" y="29245"/>
                        <a:pt x="152926" y="50497"/>
                        <a:pt x="154008" y="73425"/>
                      </a:cubicBezTo>
                      <a:cubicBezTo>
                        <a:pt x="155089" y="96353"/>
                        <a:pt x="145890" y="118568"/>
                        <a:pt x="128916" y="134021"/>
                      </a:cubicBezTo>
                      <a:lnTo>
                        <a:pt x="119294" y="123450"/>
                      </a:lnTo>
                      <a:cubicBezTo>
                        <a:pt x="133118" y="110865"/>
                        <a:pt x="140611" y="92772"/>
                        <a:pt x="139730" y="74098"/>
                      </a:cubicBezTo>
                      <a:cubicBezTo>
                        <a:pt x="138850" y="55424"/>
                        <a:pt x="129689" y="38115"/>
                        <a:pt x="114743" y="26887"/>
                      </a:cubicBezTo>
                      <a:close/>
                      <a:moveTo>
                        <a:pt x="136698" y="17411"/>
                      </a:moveTo>
                      <a:cubicBezTo>
                        <a:pt x="103758" y="-15529"/>
                        <a:pt x="50351" y="-15529"/>
                        <a:pt x="17412" y="17411"/>
                      </a:cubicBezTo>
                      <a:cubicBezTo>
                        <a:pt x="-15528" y="50351"/>
                        <a:pt x="-15528" y="103757"/>
                        <a:pt x="17412" y="136697"/>
                      </a:cubicBezTo>
                      <a:cubicBezTo>
                        <a:pt x="50351" y="169637"/>
                        <a:pt x="103758" y="169637"/>
                        <a:pt x="136698" y="136697"/>
                      </a:cubicBezTo>
                      <a:cubicBezTo>
                        <a:pt x="169637" y="103757"/>
                        <a:pt x="169637" y="50351"/>
                        <a:pt x="136698" y="17411"/>
                      </a:cubicBezTo>
                      <a:close/>
                      <a:moveTo>
                        <a:pt x="154109" y="0"/>
                      </a:moveTo>
                      <a:cubicBezTo>
                        <a:pt x="196665" y="42556"/>
                        <a:pt x="196665" y="111552"/>
                        <a:pt x="154109" y="154108"/>
                      </a:cubicBezTo>
                      <a:cubicBezTo>
                        <a:pt x="139576" y="168641"/>
                        <a:pt x="121959" y="178211"/>
                        <a:pt x="102912" y="180994"/>
                      </a:cubicBezTo>
                      <a:lnTo>
                        <a:pt x="102912" y="308310"/>
                      </a:lnTo>
                      <a:lnTo>
                        <a:pt x="51197" y="308310"/>
                      </a:lnTo>
                      <a:lnTo>
                        <a:pt x="51197" y="180994"/>
                      </a:lnTo>
                      <a:cubicBezTo>
                        <a:pt x="32150" y="178211"/>
                        <a:pt x="14534" y="168641"/>
                        <a:pt x="0" y="154108"/>
                      </a:cubicBezTo>
                      <a:cubicBezTo>
                        <a:pt x="-42555" y="111552"/>
                        <a:pt x="-42555" y="42556"/>
                        <a:pt x="0" y="0"/>
                      </a:cubicBezTo>
                      <a:cubicBezTo>
                        <a:pt x="42556" y="-42556"/>
                        <a:pt x="111553" y="-42556"/>
                        <a:pt x="154109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53" name="Frame 17">
                  <a:extLst>
                    <a:ext uri="{FF2B5EF4-FFF2-40B4-BE49-F238E27FC236}">
                      <a16:creationId xmlns:a16="http://schemas.microsoft.com/office/drawing/2014/main" xmlns="" id="{3F301400-FAB3-EF04-0B13-63B0C5B5E63F}"/>
                    </a:ext>
                  </a:extLst>
                </p:cNvPr>
                <p:cNvSpPr/>
                <p:nvPr/>
              </p:nvSpPr>
              <p:spPr>
                <a:xfrm>
                  <a:off x="5643135" y="5504343"/>
                  <a:ext cx="551845" cy="537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40000" h="3240000">
                      <a:moveTo>
                        <a:pt x="415456" y="380544"/>
                      </a:moveTo>
                      <a:lnTo>
                        <a:pt x="415456" y="385333"/>
                      </a:lnTo>
                      <a:lnTo>
                        <a:pt x="385333" y="385333"/>
                      </a:lnTo>
                      <a:lnTo>
                        <a:pt x="385333" y="2854667"/>
                      </a:lnTo>
                      <a:lnTo>
                        <a:pt x="1529120" y="2854667"/>
                      </a:lnTo>
                      <a:cubicBezTo>
                        <a:pt x="1267123" y="2430711"/>
                        <a:pt x="997530" y="1721825"/>
                        <a:pt x="436017" y="1672600"/>
                      </a:cubicBezTo>
                      <a:lnTo>
                        <a:pt x="600235" y="1185112"/>
                      </a:lnTo>
                      <a:cubicBezTo>
                        <a:pt x="1132790" y="1359573"/>
                        <a:pt x="1278822" y="1550851"/>
                        <a:pt x="1544730" y="1923929"/>
                      </a:cubicBezTo>
                      <a:cubicBezTo>
                        <a:pt x="1789452" y="1379400"/>
                        <a:pt x="1927092" y="1088696"/>
                        <a:pt x="2233403" y="596568"/>
                      </a:cubicBezTo>
                      <a:lnTo>
                        <a:pt x="2770666" y="596568"/>
                      </a:lnTo>
                      <a:cubicBezTo>
                        <a:pt x="2331495" y="1220469"/>
                        <a:pt x="1907612" y="2113878"/>
                        <a:pt x="1578489" y="2854667"/>
                      </a:cubicBezTo>
                      <a:lnTo>
                        <a:pt x="2854667" y="2854667"/>
                      </a:lnTo>
                      <a:lnTo>
                        <a:pt x="2854667" y="596568"/>
                      </a:lnTo>
                      <a:lnTo>
                        <a:pt x="2858395" y="596568"/>
                      </a:lnTo>
                      <a:lnTo>
                        <a:pt x="2858395" y="380544"/>
                      </a:lnTo>
                      <a:close/>
                      <a:moveTo>
                        <a:pt x="0" y="0"/>
                      </a:moveTo>
                      <a:lnTo>
                        <a:pt x="3240000" y="0"/>
                      </a:lnTo>
                      <a:lnTo>
                        <a:pt x="3240000" y="3240000"/>
                      </a:lnTo>
                      <a:lnTo>
                        <a:pt x="0" y="3240000"/>
                      </a:ln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black"/>
                    </a:solidFill>
                    <a:latin typeface="Arial"/>
                  </a:endParaRPr>
                </a:p>
              </p:txBody>
            </p:sp>
            <p:sp>
              <p:nvSpPr>
                <p:cNvPr id="54" name="Chord 38">
                  <a:extLst>
                    <a:ext uri="{FF2B5EF4-FFF2-40B4-BE49-F238E27FC236}">
                      <a16:creationId xmlns:a16="http://schemas.microsoft.com/office/drawing/2014/main" xmlns="" id="{4D25B41F-E648-182F-69CC-043A70320D0F}"/>
                    </a:ext>
                  </a:extLst>
                </p:cNvPr>
                <p:cNvSpPr/>
                <p:nvPr/>
              </p:nvSpPr>
              <p:spPr>
                <a:xfrm>
                  <a:off x="3929425" y="5530552"/>
                  <a:ext cx="526622" cy="659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9554" h="3240000">
                      <a:moveTo>
                        <a:pt x="1259778" y="0"/>
                      </a:moveTo>
                      <a:cubicBezTo>
                        <a:pt x="1299543" y="0"/>
                        <a:pt x="1331778" y="32235"/>
                        <a:pt x="1331778" y="72000"/>
                      </a:cubicBezTo>
                      <a:lnTo>
                        <a:pt x="1331778" y="292696"/>
                      </a:lnTo>
                      <a:cubicBezTo>
                        <a:pt x="1526887" y="301316"/>
                        <a:pt x="1719796" y="357828"/>
                        <a:pt x="1894309" y="459601"/>
                      </a:cubicBezTo>
                      <a:cubicBezTo>
                        <a:pt x="2284331" y="687055"/>
                        <a:pt x="2522839" y="1105809"/>
                        <a:pt x="2519520" y="1557297"/>
                      </a:cubicBezTo>
                      <a:lnTo>
                        <a:pt x="2509882" y="1557270"/>
                      </a:lnTo>
                      <a:cubicBezTo>
                        <a:pt x="2413806" y="1435449"/>
                        <a:pt x="2264527" y="1358626"/>
                        <a:pt x="2097304" y="1358626"/>
                      </a:cubicBezTo>
                      <a:cubicBezTo>
                        <a:pt x="1931567" y="1358626"/>
                        <a:pt x="1783455" y="1434091"/>
                        <a:pt x="1688484" y="1554913"/>
                      </a:cubicBezTo>
                      <a:lnTo>
                        <a:pt x="1657888" y="1554825"/>
                      </a:lnTo>
                      <a:cubicBezTo>
                        <a:pt x="1579123" y="1454657"/>
                        <a:pt x="1463823" y="1385682"/>
                        <a:pt x="1331778" y="1368008"/>
                      </a:cubicBezTo>
                      <a:lnTo>
                        <a:pt x="1331778" y="2507895"/>
                      </a:lnTo>
                      <a:lnTo>
                        <a:pt x="1356113" y="2507895"/>
                      </a:lnTo>
                      <a:lnTo>
                        <a:pt x="1356113" y="2868215"/>
                      </a:lnTo>
                      <a:lnTo>
                        <a:pt x="1353558" y="2868215"/>
                      </a:lnTo>
                      <a:cubicBezTo>
                        <a:pt x="1347515" y="3074779"/>
                        <a:pt x="1177830" y="3240000"/>
                        <a:pt x="969556" y="3240000"/>
                      </a:cubicBezTo>
                      <a:cubicBezTo>
                        <a:pt x="759529" y="3240000"/>
                        <a:pt x="588743" y="3071985"/>
                        <a:pt x="585029" y="2863014"/>
                      </a:cubicBezTo>
                      <a:cubicBezTo>
                        <a:pt x="584214" y="2861474"/>
                        <a:pt x="584183" y="2859896"/>
                        <a:pt x="584183" y="2858310"/>
                      </a:cubicBezTo>
                      <a:lnTo>
                        <a:pt x="584422" y="2856985"/>
                      </a:lnTo>
                      <a:cubicBezTo>
                        <a:pt x="584186" y="2856201"/>
                        <a:pt x="584184" y="2855415"/>
                        <a:pt x="584184" y="2854628"/>
                      </a:cubicBezTo>
                      <a:lnTo>
                        <a:pt x="584846" y="2854628"/>
                      </a:lnTo>
                      <a:cubicBezTo>
                        <a:pt x="585977" y="2797047"/>
                        <a:pt x="628115" y="2750982"/>
                        <a:pt x="679843" y="2750982"/>
                      </a:cubicBezTo>
                      <a:cubicBezTo>
                        <a:pt x="731571" y="2750982"/>
                        <a:pt x="773709" y="2797047"/>
                        <a:pt x="774841" y="2854628"/>
                      </a:cubicBezTo>
                      <a:lnTo>
                        <a:pt x="776870" y="2854628"/>
                      </a:lnTo>
                      <a:cubicBezTo>
                        <a:pt x="776870" y="2961046"/>
                        <a:pt x="863138" y="3047314"/>
                        <a:pt x="969556" y="3047314"/>
                      </a:cubicBezTo>
                      <a:cubicBezTo>
                        <a:pt x="1075974" y="3047314"/>
                        <a:pt x="1162242" y="2961046"/>
                        <a:pt x="1162242" y="2854628"/>
                      </a:cubicBezTo>
                      <a:lnTo>
                        <a:pt x="1163439" y="2854628"/>
                      </a:lnTo>
                      <a:lnTo>
                        <a:pt x="1163439" y="2507895"/>
                      </a:lnTo>
                      <a:lnTo>
                        <a:pt x="1187778" y="2507895"/>
                      </a:lnTo>
                      <a:lnTo>
                        <a:pt x="1187778" y="1365548"/>
                      </a:lnTo>
                      <a:cubicBezTo>
                        <a:pt x="1048083" y="1378241"/>
                        <a:pt x="925400" y="1448176"/>
                        <a:pt x="842602" y="1552487"/>
                      </a:cubicBezTo>
                      <a:lnTo>
                        <a:pt x="807450" y="1552386"/>
                      </a:lnTo>
                      <a:cubicBezTo>
                        <a:pt x="712615" y="1432960"/>
                        <a:pt x="565486" y="1358626"/>
                        <a:pt x="400996" y="1358626"/>
                      </a:cubicBezTo>
                      <a:cubicBezTo>
                        <a:pt x="240343" y="1358626"/>
                        <a:pt x="96251" y="1429532"/>
                        <a:pt x="0" y="1543232"/>
                      </a:cubicBezTo>
                      <a:cubicBezTo>
                        <a:pt x="1264" y="1094357"/>
                        <a:pt x="241710" y="680052"/>
                        <a:pt x="631054" y="455977"/>
                      </a:cubicBezTo>
                      <a:cubicBezTo>
                        <a:pt x="804121" y="356374"/>
                        <a:pt x="994908" y="301092"/>
                        <a:pt x="1187778" y="292721"/>
                      </a:cubicBezTo>
                      <a:lnTo>
                        <a:pt x="1187778" y="72000"/>
                      </a:lnTo>
                      <a:cubicBezTo>
                        <a:pt x="1187778" y="32235"/>
                        <a:pt x="1220013" y="0"/>
                        <a:pt x="1259778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61" name="Rounded Rectangle 32">
                  <a:extLst>
                    <a:ext uri="{FF2B5EF4-FFF2-40B4-BE49-F238E27FC236}">
                      <a16:creationId xmlns:a16="http://schemas.microsoft.com/office/drawing/2014/main" xmlns="" id="{BB19ACAE-3E27-6CE4-2120-B29002E54870}"/>
                    </a:ext>
                  </a:extLst>
                </p:cNvPr>
                <p:cNvSpPr/>
                <p:nvPr/>
              </p:nvSpPr>
              <p:spPr>
                <a:xfrm>
                  <a:off x="3147718" y="2870505"/>
                  <a:ext cx="533752" cy="5200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40000" h="3240000">
                      <a:moveTo>
                        <a:pt x="2019696" y="2510955"/>
                      </a:moveTo>
                      <a:lnTo>
                        <a:pt x="2019696" y="2797359"/>
                      </a:lnTo>
                      <a:lnTo>
                        <a:pt x="2914589" y="2797359"/>
                      </a:lnTo>
                      <a:lnTo>
                        <a:pt x="2914589" y="2510955"/>
                      </a:lnTo>
                      <a:close/>
                      <a:moveTo>
                        <a:pt x="2019696" y="2081348"/>
                      </a:moveTo>
                      <a:lnTo>
                        <a:pt x="2019696" y="2367752"/>
                      </a:lnTo>
                      <a:lnTo>
                        <a:pt x="2914589" y="2367752"/>
                      </a:lnTo>
                      <a:lnTo>
                        <a:pt x="2914589" y="2081348"/>
                      </a:lnTo>
                      <a:close/>
                      <a:moveTo>
                        <a:pt x="580710" y="2021703"/>
                      </a:moveTo>
                      <a:lnTo>
                        <a:pt x="378191" y="2224222"/>
                      </a:lnTo>
                      <a:lnTo>
                        <a:pt x="593323" y="2439354"/>
                      </a:lnTo>
                      <a:lnTo>
                        <a:pt x="378191" y="2654485"/>
                      </a:lnTo>
                      <a:lnTo>
                        <a:pt x="580710" y="2857004"/>
                      </a:lnTo>
                      <a:lnTo>
                        <a:pt x="795842" y="2641872"/>
                      </a:lnTo>
                      <a:lnTo>
                        <a:pt x="1010973" y="2857004"/>
                      </a:lnTo>
                      <a:lnTo>
                        <a:pt x="1213492" y="2654485"/>
                      </a:lnTo>
                      <a:lnTo>
                        <a:pt x="998360" y="2439354"/>
                      </a:lnTo>
                      <a:lnTo>
                        <a:pt x="1213492" y="2224222"/>
                      </a:lnTo>
                      <a:lnTo>
                        <a:pt x="1010973" y="2021703"/>
                      </a:lnTo>
                      <a:lnTo>
                        <a:pt x="795842" y="2236835"/>
                      </a:lnTo>
                      <a:close/>
                      <a:moveTo>
                        <a:pt x="1656000" y="1656001"/>
                      </a:moveTo>
                      <a:lnTo>
                        <a:pt x="3240000" y="1656001"/>
                      </a:lnTo>
                      <a:lnTo>
                        <a:pt x="3240000" y="2699989"/>
                      </a:lnTo>
                      <a:cubicBezTo>
                        <a:pt x="3240000" y="2998229"/>
                        <a:pt x="2998229" y="3240000"/>
                        <a:pt x="2699989" y="3240000"/>
                      </a:cubicBezTo>
                      <a:lnTo>
                        <a:pt x="1656000" y="3240000"/>
                      </a:lnTo>
                      <a:close/>
                      <a:moveTo>
                        <a:pt x="0" y="1656001"/>
                      </a:moveTo>
                      <a:lnTo>
                        <a:pt x="1584000" y="1656001"/>
                      </a:lnTo>
                      <a:lnTo>
                        <a:pt x="1584000" y="3240000"/>
                      </a:lnTo>
                      <a:lnTo>
                        <a:pt x="540011" y="3240000"/>
                      </a:lnTo>
                      <a:cubicBezTo>
                        <a:pt x="241771" y="3240000"/>
                        <a:pt x="0" y="2998229"/>
                        <a:pt x="0" y="2699989"/>
                      </a:cubicBezTo>
                      <a:close/>
                      <a:moveTo>
                        <a:pt x="2467143" y="957859"/>
                      </a:moveTo>
                      <a:cubicBezTo>
                        <a:pt x="2388055" y="957859"/>
                        <a:pt x="2323941" y="1021973"/>
                        <a:pt x="2323941" y="1101061"/>
                      </a:cubicBezTo>
                      <a:cubicBezTo>
                        <a:pt x="2323941" y="1180149"/>
                        <a:pt x="2388055" y="1244263"/>
                        <a:pt x="2467143" y="1244263"/>
                      </a:cubicBezTo>
                      <a:cubicBezTo>
                        <a:pt x="2546231" y="1244263"/>
                        <a:pt x="2610345" y="1180149"/>
                        <a:pt x="2610345" y="1101061"/>
                      </a:cubicBezTo>
                      <a:cubicBezTo>
                        <a:pt x="2610345" y="1021973"/>
                        <a:pt x="2546231" y="957859"/>
                        <a:pt x="2467143" y="957859"/>
                      </a:cubicBezTo>
                      <a:close/>
                      <a:moveTo>
                        <a:pt x="2019696" y="635775"/>
                      </a:moveTo>
                      <a:lnTo>
                        <a:pt x="2019696" y="922180"/>
                      </a:lnTo>
                      <a:lnTo>
                        <a:pt x="2914589" y="922180"/>
                      </a:lnTo>
                      <a:lnTo>
                        <a:pt x="2914589" y="635775"/>
                      </a:lnTo>
                      <a:close/>
                      <a:moveTo>
                        <a:pt x="652639" y="331531"/>
                      </a:moveTo>
                      <a:lnTo>
                        <a:pt x="652639" y="635775"/>
                      </a:lnTo>
                      <a:lnTo>
                        <a:pt x="348395" y="635775"/>
                      </a:lnTo>
                      <a:lnTo>
                        <a:pt x="348395" y="922180"/>
                      </a:lnTo>
                      <a:lnTo>
                        <a:pt x="652639" y="922180"/>
                      </a:lnTo>
                      <a:lnTo>
                        <a:pt x="652639" y="1226424"/>
                      </a:lnTo>
                      <a:lnTo>
                        <a:pt x="939044" y="1226424"/>
                      </a:lnTo>
                      <a:lnTo>
                        <a:pt x="939044" y="922180"/>
                      </a:lnTo>
                      <a:lnTo>
                        <a:pt x="1243288" y="922180"/>
                      </a:lnTo>
                      <a:lnTo>
                        <a:pt x="1243288" y="635775"/>
                      </a:lnTo>
                      <a:lnTo>
                        <a:pt x="939044" y="635775"/>
                      </a:lnTo>
                      <a:lnTo>
                        <a:pt x="939044" y="331531"/>
                      </a:lnTo>
                      <a:close/>
                      <a:moveTo>
                        <a:pt x="2467143" y="313692"/>
                      </a:moveTo>
                      <a:cubicBezTo>
                        <a:pt x="2388055" y="313692"/>
                        <a:pt x="2323941" y="377806"/>
                        <a:pt x="2323941" y="456894"/>
                      </a:cubicBezTo>
                      <a:cubicBezTo>
                        <a:pt x="2323941" y="535982"/>
                        <a:pt x="2388055" y="600096"/>
                        <a:pt x="2467143" y="600096"/>
                      </a:cubicBezTo>
                      <a:cubicBezTo>
                        <a:pt x="2546231" y="600096"/>
                        <a:pt x="2610345" y="535982"/>
                        <a:pt x="2610345" y="456894"/>
                      </a:cubicBezTo>
                      <a:cubicBezTo>
                        <a:pt x="2610345" y="377806"/>
                        <a:pt x="2546231" y="313692"/>
                        <a:pt x="2467143" y="313692"/>
                      </a:cubicBezTo>
                      <a:close/>
                      <a:moveTo>
                        <a:pt x="540011" y="0"/>
                      </a:moveTo>
                      <a:lnTo>
                        <a:pt x="2699989" y="0"/>
                      </a:lnTo>
                      <a:cubicBezTo>
                        <a:pt x="2998229" y="0"/>
                        <a:pt x="3240000" y="241771"/>
                        <a:pt x="3240000" y="540011"/>
                      </a:cubicBezTo>
                      <a:lnTo>
                        <a:pt x="3240000" y="1584001"/>
                      </a:lnTo>
                      <a:lnTo>
                        <a:pt x="1656000" y="1584001"/>
                      </a:lnTo>
                      <a:lnTo>
                        <a:pt x="1656000" y="1"/>
                      </a:lnTo>
                      <a:lnTo>
                        <a:pt x="1584000" y="1"/>
                      </a:lnTo>
                      <a:lnTo>
                        <a:pt x="1584000" y="1584001"/>
                      </a:lnTo>
                      <a:lnTo>
                        <a:pt x="0" y="1584001"/>
                      </a:lnTo>
                      <a:lnTo>
                        <a:pt x="0" y="540011"/>
                      </a:lnTo>
                      <a:cubicBezTo>
                        <a:pt x="0" y="241771"/>
                        <a:pt x="241771" y="0"/>
                        <a:pt x="540011" y="0"/>
                      </a:cubicBezTo>
                      <a:close/>
                    </a:path>
                  </a:pathLst>
                </a:custGeom>
                <a:solidFill>
                  <a:sysClr val="window" lastClr="FFFFFF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defTabSz="914286">
                    <a:defRPr/>
                  </a:pPr>
                  <a:endParaRPr lang="ko-KR" altLang="en-US" sz="2700" kern="0">
                    <a:solidFill>
                      <a:prstClr val="white"/>
                    </a:solidFill>
                    <a:latin typeface="Arial"/>
                  </a:endParaRPr>
                </a:p>
              </p:txBody>
            </p:sp>
            <p:sp>
              <p:nvSpPr>
                <p:cNvPr id="3" name="TextBox 2"/>
                <p:cNvSpPr txBox="1"/>
                <p:nvPr/>
              </p:nvSpPr>
              <p:spPr>
                <a:xfrm>
                  <a:off x="1587381" y="2688248"/>
                  <a:ext cx="1171850" cy="34010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NPF Ratio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1384826" y="4130324"/>
                  <a:ext cx="1346088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Loan Provision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1889119" y="5758245"/>
                  <a:ext cx="1888001" cy="5781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Risk Acceptance Criteria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80" name="TextBox 79"/>
                <p:cNvSpPr txBox="1"/>
                <p:nvPr/>
              </p:nvSpPr>
              <p:spPr>
                <a:xfrm>
                  <a:off x="7395934" y="4061212"/>
                  <a:ext cx="1515633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End to End Credit Review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81" name="TextBox 80"/>
                <p:cNvSpPr txBox="1"/>
                <p:nvPr/>
              </p:nvSpPr>
              <p:spPr>
                <a:xfrm>
                  <a:off x="7074063" y="2633360"/>
                  <a:ext cx="1346088" cy="81623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Root-Caused Analyses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84" name="TextBox 83"/>
                <p:cNvSpPr txBox="1"/>
                <p:nvPr/>
              </p:nvSpPr>
              <p:spPr>
                <a:xfrm>
                  <a:off x="4192735" y="1240631"/>
                  <a:ext cx="2114717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Industry Review &amp; Target Market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  <p:sp>
              <p:nvSpPr>
                <p:cNvPr id="87" name="TextBox 86"/>
                <p:cNvSpPr txBox="1"/>
                <p:nvPr/>
              </p:nvSpPr>
              <p:spPr>
                <a:xfrm>
                  <a:off x="6551435" y="5565368"/>
                  <a:ext cx="1254667" cy="57816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d-ID" sz="1400" dirty="0" smtClean="0">
                      <a:latin typeface="Georgia" panose="02040502050405020303" pitchFamily="18" charset="0"/>
                    </a:rPr>
                    <a:t>Internal Audit</a:t>
                  </a:r>
                  <a:endParaRPr lang="id-ID" sz="1400" dirty="0">
                    <a:latin typeface="Georgia" panose="02040502050405020303" pitchFamily="18" charset="0"/>
                  </a:endParaRPr>
                </a:p>
              </p:txBody>
            </p:sp>
          </p:grpSp>
          <p:sp>
            <p:nvSpPr>
              <p:cNvPr id="6" name="TextBox 5"/>
              <p:cNvSpPr txBox="1"/>
              <p:nvPr/>
            </p:nvSpPr>
            <p:spPr>
              <a:xfrm>
                <a:off x="4224085" y="4050856"/>
                <a:ext cx="148146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sz="1200" b="1" dirty="0" smtClean="0">
                    <a:solidFill>
                      <a:srgbClr val="002060"/>
                    </a:solidFill>
                    <a:latin typeface="Georgia" panose="02040502050405020303" pitchFamily="18" charset="0"/>
                  </a:rPr>
                  <a:t>Credit Risk Management</a:t>
                </a:r>
                <a:endParaRPr lang="id-ID" sz="1200" b="1" dirty="0">
                  <a:solidFill>
                    <a:srgbClr val="002060"/>
                  </a:solidFill>
                  <a:latin typeface="Georgia" panose="02040502050405020303" pitchFamily="18" charset="0"/>
                </a:endParaRPr>
              </a:p>
            </p:txBody>
          </p:sp>
          <p:sp>
            <p:nvSpPr>
              <p:cNvPr id="11" name="Down Arrow 10"/>
              <p:cNvSpPr/>
              <p:nvPr/>
            </p:nvSpPr>
            <p:spPr>
              <a:xfrm>
                <a:off x="4712643" y="3028779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88" name="Down Arrow 87"/>
              <p:cNvSpPr/>
              <p:nvPr/>
            </p:nvSpPr>
            <p:spPr>
              <a:xfrm rot="2705668">
                <a:off x="5559832" y="3435912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89" name="Down Arrow 88"/>
              <p:cNvSpPr/>
              <p:nvPr/>
            </p:nvSpPr>
            <p:spPr>
              <a:xfrm rot="5932300">
                <a:off x="5774090" y="4118919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91" name="Down Arrow 90"/>
              <p:cNvSpPr/>
              <p:nvPr/>
            </p:nvSpPr>
            <p:spPr>
              <a:xfrm rot="9305783">
                <a:off x="5306735" y="4844915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92" name="Down Arrow 91"/>
              <p:cNvSpPr/>
              <p:nvPr/>
            </p:nvSpPr>
            <p:spPr>
              <a:xfrm rot="12222531">
                <a:off x="4328507" y="4908957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93" name="Down Arrow 92"/>
              <p:cNvSpPr/>
              <p:nvPr/>
            </p:nvSpPr>
            <p:spPr>
              <a:xfrm rot="15386024">
                <a:off x="3760835" y="4300738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  <p:sp>
            <p:nvSpPr>
              <p:cNvPr id="94" name="Down Arrow 93"/>
              <p:cNvSpPr/>
              <p:nvPr/>
            </p:nvSpPr>
            <p:spPr>
              <a:xfrm rot="18460728">
                <a:off x="3876780" y="3500201"/>
                <a:ext cx="451209" cy="571277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d-ID"/>
              </a:p>
            </p:txBody>
          </p:sp>
        </p:grpSp>
      </p:grpSp>
      <p:sp>
        <p:nvSpPr>
          <p:cNvPr id="46" name="Rectangle 45"/>
          <p:cNvSpPr/>
          <p:nvPr/>
        </p:nvSpPr>
        <p:spPr>
          <a:xfrm>
            <a:off x="412124" y="5963804"/>
            <a:ext cx="9236580" cy="58477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id-ID" sz="1600" b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LESSON-LEARNED: </a:t>
            </a:r>
          </a:p>
          <a:p>
            <a:pPr algn="ctr"/>
            <a:r>
              <a:rPr lang="id-ID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N</a:t>
            </a:r>
            <a:r>
              <a:rPr lang="en-US" sz="1600" b="1" i="1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othing</a:t>
            </a:r>
            <a:r>
              <a:rPr lang="en-US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 </a:t>
            </a:r>
            <a:r>
              <a:rPr lang="en-US" sz="1600" b="1" i="1" dirty="0">
                <a:solidFill>
                  <a:schemeClr val="bg1"/>
                </a:solidFill>
                <a:latin typeface="Georgia" panose="02040502050405020303" pitchFamily="18" charset="0"/>
              </a:rPr>
              <a:t>is certain </a:t>
            </a:r>
            <a:r>
              <a:rPr lang="en-US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(anything </a:t>
            </a:r>
            <a:r>
              <a:rPr lang="en-US" sz="1600" b="1" i="1" dirty="0">
                <a:solidFill>
                  <a:schemeClr val="bg1"/>
                </a:solidFill>
                <a:latin typeface="Georgia" panose="02040502050405020303" pitchFamily="18" charset="0"/>
              </a:rPr>
              <a:t>can </a:t>
            </a:r>
            <a:r>
              <a:rPr lang="en-US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happen), </a:t>
            </a:r>
            <a:r>
              <a:rPr lang="en-US" sz="1600" b="1" i="1" dirty="0">
                <a:solidFill>
                  <a:schemeClr val="bg1"/>
                </a:solidFill>
                <a:latin typeface="Georgia" panose="02040502050405020303" pitchFamily="18" charset="0"/>
              </a:rPr>
              <a:t>no such thing as complete </a:t>
            </a:r>
            <a:r>
              <a:rPr lang="en-US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risk</a:t>
            </a:r>
            <a:r>
              <a:rPr lang="id-ID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 m</a:t>
            </a:r>
            <a:r>
              <a:rPr lang="en-US" sz="1600" b="1" i="1" dirty="0" err="1" smtClean="0">
                <a:solidFill>
                  <a:schemeClr val="bg1"/>
                </a:solidFill>
                <a:latin typeface="Georgia" panose="02040502050405020303" pitchFamily="18" charset="0"/>
              </a:rPr>
              <a:t>itigation</a:t>
            </a:r>
            <a:r>
              <a:rPr lang="id-ID" sz="1600" b="1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!</a:t>
            </a:r>
            <a:endParaRPr lang="id-ID" sz="1600" b="1" i="1" dirty="0">
              <a:solidFill>
                <a:schemeClr val="bg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94761" y="1081295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8952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691663" y="1408255"/>
            <a:ext cx="8686154" cy="41682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868" y="287853"/>
            <a:ext cx="8841346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latin typeface="Georgia" panose="02040502050405020303" pitchFamily="18" charset="0"/>
              </a:rPr>
              <a:t>Keberhasilan mengelola 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perkreditan </a:t>
            </a:r>
            <a:r>
              <a:rPr lang="id-ID" sz="2200" b="1" dirty="0" smtClean="0">
                <a:latin typeface="Georgia" panose="02040502050405020303" pitchFamily="18" charset="0"/>
              </a:rPr>
              <a:t>juga bergantung pada visi, strategi dan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portofolio planning </a:t>
            </a:r>
            <a:r>
              <a:rPr lang="id-ID" sz="2200" b="1" dirty="0" smtClean="0">
                <a:latin typeface="Georgia" panose="02040502050405020303" pitchFamily="18" charset="0"/>
              </a:rPr>
              <a:t>perusahaan. Untuk itu, perlu pemahaman komprehensif tentang...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982207" y="1560660"/>
            <a:ext cx="7967572" cy="3766087"/>
            <a:chOff x="1247247" y="2221219"/>
            <a:chExt cx="7967572" cy="3766087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F8754143-73BA-086F-242D-78424E9FC322}"/>
                </a:ext>
              </a:extLst>
            </p:cNvPr>
            <p:cNvGrpSpPr/>
            <p:nvPr/>
          </p:nvGrpSpPr>
          <p:grpSpPr>
            <a:xfrm>
              <a:off x="2480319" y="2221219"/>
              <a:ext cx="6734500" cy="3766087"/>
              <a:chOff x="2892194" y="1986433"/>
              <a:chExt cx="7679783" cy="3978347"/>
            </a:xfrm>
          </p:grpSpPr>
          <p:sp>
            <p:nvSpPr>
              <p:cNvPr id="47" name="TextBox 46">
                <a:extLst>
                  <a:ext uri="{FF2B5EF4-FFF2-40B4-BE49-F238E27FC236}">
                    <a16:creationId xmlns="" xmlns:a16="http://schemas.microsoft.com/office/drawing/2014/main" id="{B4C4AD87-473D-89CA-9447-7F4E9F54691C}"/>
                  </a:ext>
                </a:extLst>
              </p:cNvPr>
              <p:cNvSpPr txBox="1"/>
              <p:nvPr/>
            </p:nvSpPr>
            <p:spPr>
              <a:xfrm>
                <a:off x="7885114" y="3041336"/>
                <a:ext cx="2633540" cy="357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Negative Industry</a:t>
                </a:r>
                <a:endParaRPr lang="ko-KR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="" xmlns:a16="http://schemas.microsoft.com/office/drawing/2014/main" id="{F939014E-8EF1-978A-6499-4977F0C543FB}"/>
                  </a:ext>
                </a:extLst>
              </p:cNvPr>
              <p:cNvSpPr txBox="1"/>
              <p:nvPr/>
            </p:nvSpPr>
            <p:spPr>
              <a:xfrm>
                <a:off x="8185824" y="4202411"/>
                <a:ext cx="2386153" cy="617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Supply-Chain</a:t>
                </a:r>
              </a:p>
              <a:p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&amp; Value-Chain</a:t>
                </a:r>
                <a:endParaRPr lang="ko-KR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="" xmlns:a16="http://schemas.microsoft.com/office/drawing/2014/main" id="{26DA5C28-3B69-CD08-428C-C41DFC631328}"/>
                  </a:ext>
                </a:extLst>
              </p:cNvPr>
              <p:cNvSpPr txBox="1"/>
              <p:nvPr/>
            </p:nvSpPr>
            <p:spPr>
              <a:xfrm>
                <a:off x="6134832" y="1986433"/>
                <a:ext cx="3126127" cy="6177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Industry Winners/</a:t>
                </a:r>
              </a:p>
              <a:p>
                <a:pPr algn="ctr"/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Leaders</a:t>
                </a:r>
                <a:endParaRPr lang="ko-KR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="" xmlns:a16="http://schemas.microsoft.com/office/drawing/2014/main" id="{81D1071D-0BDE-3C76-8DBE-ED54A8E958EB}"/>
                  </a:ext>
                </a:extLst>
              </p:cNvPr>
              <p:cNvSpPr txBox="1"/>
              <p:nvPr/>
            </p:nvSpPr>
            <p:spPr>
              <a:xfrm>
                <a:off x="2892194" y="2094390"/>
                <a:ext cx="3003701" cy="3576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id-ID" altLang="ko-KR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eorgia" panose="02040502050405020303" pitchFamily="18" charset="0"/>
                    <a:cs typeface="Arial" pitchFamily="34" charset="0"/>
                  </a:rPr>
                  <a:t>Credit Concentration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="" xmlns:a16="http://schemas.microsoft.com/office/drawing/2014/main" id="{1BB1A9A1-5544-4A5A-B21E-B92F327A42BD}"/>
                  </a:ext>
                </a:extLst>
              </p:cNvPr>
              <p:cNvSpPr/>
              <p:nvPr/>
            </p:nvSpPr>
            <p:spPr>
              <a:xfrm>
                <a:off x="5116695" y="3313634"/>
                <a:ext cx="1950793" cy="1950793"/>
              </a:xfrm>
              <a:prstGeom prst="ellipse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="" xmlns:a16="http://schemas.microsoft.com/office/drawing/2014/main" id="{4CBB603D-601B-7C0C-128E-352C38A7013E}"/>
                  </a:ext>
                </a:extLst>
              </p:cNvPr>
              <p:cNvGrpSpPr/>
              <p:nvPr/>
            </p:nvGrpSpPr>
            <p:grpSpPr>
              <a:xfrm>
                <a:off x="5295030" y="3491768"/>
                <a:ext cx="1605194" cy="2473012"/>
                <a:chOff x="3145556" y="2276871"/>
                <a:chExt cx="2025750" cy="3120934"/>
              </a:xfrm>
            </p:grpSpPr>
            <p:sp>
              <p:nvSpPr>
                <p:cNvPr id="28" name="Freeform 14">
                  <a:extLst>
                    <a:ext uri="{FF2B5EF4-FFF2-40B4-BE49-F238E27FC236}">
                      <a16:creationId xmlns="" xmlns:a16="http://schemas.microsoft.com/office/drawing/2014/main" id="{298C57FE-92CD-257A-F113-B35DD5FA75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45556" y="2276871"/>
                  <a:ext cx="2025750" cy="22661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25750" h="2266157">
                      <a:moveTo>
                        <a:pt x="1012875" y="0"/>
                      </a:moveTo>
                      <a:cubicBezTo>
                        <a:pt x="1572270" y="0"/>
                        <a:pt x="2025750" y="453480"/>
                        <a:pt x="2025750" y="1012875"/>
                      </a:cubicBezTo>
                      <a:cubicBezTo>
                        <a:pt x="2025750" y="1274432"/>
                        <a:pt x="1926609" y="1512834"/>
                        <a:pt x="1762997" y="1691774"/>
                      </a:cubicBezTo>
                      <a:lnTo>
                        <a:pt x="1766653" y="1695096"/>
                      </a:lnTo>
                      <a:cubicBezTo>
                        <a:pt x="1710416" y="1764649"/>
                        <a:pt x="1639182" y="1837862"/>
                        <a:pt x="1549203" y="1911074"/>
                      </a:cubicBezTo>
                      <a:cubicBezTo>
                        <a:pt x="1549203" y="1911074"/>
                        <a:pt x="1417983" y="2035536"/>
                        <a:pt x="1414234" y="2266157"/>
                      </a:cubicBezTo>
                      <a:cubicBezTo>
                        <a:pt x="1414234" y="2266157"/>
                        <a:pt x="1414234" y="2266157"/>
                        <a:pt x="630665" y="2266157"/>
                      </a:cubicBezTo>
                      <a:cubicBezTo>
                        <a:pt x="630665" y="2266157"/>
                        <a:pt x="596922" y="1991609"/>
                        <a:pt x="446957" y="1867147"/>
                      </a:cubicBezTo>
                      <a:cubicBezTo>
                        <a:pt x="446957" y="1867147"/>
                        <a:pt x="417262" y="1843655"/>
                        <a:pt x="374226" y="1798671"/>
                      </a:cubicBezTo>
                      <a:cubicBezTo>
                        <a:pt x="145796" y="1613193"/>
                        <a:pt x="0" y="1330060"/>
                        <a:pt x="0" y="1012875"/>
                      </a:cubicBezTo>
                      <a:cubicBezTo>
                        <a:pt x="0" y="453480"/>
                        <a:pt x="453480" y="0"/>
                        <a:pt x="1012875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ko-KR" altLang="en-US" sz="2700" dirty="0"/>
                </a:p>
              </p:txBody>
            </p:sp>
            <p:sp>
              <p:nvSpPr>
                <p:cNvPr id="29" name="Rounded Rectangle 10">
                  <a:extLst>
                    <a:ext uri="{FF2B5EF4-FFF2-40B4-BE49-F238E27FC236}">
                      <a16:creationId xmlns="" xmlns:a16="http://schemas.microsoft.com/office/drawing/2014/main" id="{AD420B0D-D758-083E-6DC9-2292DBE4CEB2}"/>
                    </a:ext>
                  </a:extLst>
                </p:cNvPr>
                <p:cNvSpPr/>
                <p:nvPr/>
              </p:nvSpPr>
              <p:spPr>
                <a:xfrm>
                  <a:off x="3770387" y="4576913"/>
                  <a:ext cx="792088" cy="6618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92088" h="661813">
                      <a:moveTo>
                        <a:pt x="792088" y="492738"/>
                      </a:moveTo>
                      <a:lnTo>
                        <a:pt x="792088" y="512957"/>
                      </a:lnTo>
                      <a:cubicBezTo>
                        <a:pt x="792088" y="567032"/>
                        <a:pt x="778568" y="617950"/>
                        <a:pt x="753416" y="661813"/>
                      </a:cubicBezTo>
                      <a:lnTo>
                        <a:pt x="38672" y="661813"/>
                      </a:lnTo>
                      <a:cubicBezTo>
                        <a:pt x="20436" y="630010"/>
                        <a:pt x="8314" y="594499"/>
                        <a:pt x="5500" y="556418"/>
                      </a:cubicBezTo>
                      <a:close/>
                      <a:moveTo>
                        <a:pt x="792088" y="331237"/>
                      </a:moveTo>
                      <a:lnTo>
                        <a:pt x="792088" y="456620"/>
                      </a:lnTo>
                      <a:lnTo>
                        <a:pt x="976" y="520666"/>
                      </a:lnTo>
                      <a:cubicBezTo>
                        <a:pt x="31" y="518118"/>
                        <a:pt x="0" y="515541"/>
                        <a:pt x="0" y="512957"/>
                      </a:cubicBezTo>
                      <a:lnTo>
                        <a:pt x="0" y="395362"/>
                      </a:lnTo>
                      <a:close/>
                      <a:moveTo>
                        <a:pt x="792088" y="161569"/>
                      </a:moveTo>
                      <a:lnTo>
                        <a:pt x="792088" y="295119"/>
                      </a:lnTo>
                      <a:lnTo>
                        <a:pt x="0" y="359244"/>
                      </a:lnTo>
                      <a:lnTo>
                        <a:pt x="0" y="225694"/>
                      </a:lnTo>
                      <a:close/>
                      <a:moveTo>
                        <a:pt x="0" y="0"/>
                      </a:moveTo>
                      <a:lnTo>
                        <a:pt x="792088" y="0"/>
                      </a:lnTo>
                      <a:lnTo>
                        <a:pt x="792088" y="125451"/>
                      </a:lnTo>
                      <a:lnTo>
                        <a:pt x="0" y="189577"/>
                      </a:ln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  <p:sp>
              <p:nvSpPr>
                <p:cNvPr id="30" name="Rounded Rectangle 10">
                  <a:extLst>
                    <a:ext uri="{FF2B5EF4-FFF2-40B4-BE49-F238E27FC236}">
                      <a16:creationId xmlns="" xmlns:a16="http://schemas.microsoft.com/office/drawing/2014/main" id="{310D4F7B-132F-4814-6FC0-DE2C0032C871}"/>
                    </a:ext>
                  </a:extLst>
                </p:cNvPr>
                <p:cNvSpPr/>
                <p:nvPr/>
              </p:nvSpPr>
              <p:spPr>
                <a:xfrm>
                  <a:off x="3824430" y="5267325"/>
                  <a:ext cx="668001" cy="1304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8001" h="130480">
                      <a:moveTo>
                        <a:pt x="0" y="0"/>
                      </a:moveTo>
                      <a:lnTo>
                        <a:pt x="668001" y="0"/>
                      </a:lnTo>
                      <a:cubicBezTo>
                        <a:pt x="610989" y="79333"/>
                        <a:pt x="517759" y="130480"/>
                        <a:pt x="412583" y="130480"/>
                      </a:cubicBezTo>
                      <a:lnTo>
                        <a:pt x="255417" y="130480"/>
                      </a:lnTo>
                      <a:cubicBezTo>
                        <a:pt x="150241" y="130480"/>
                        <a:pt x="57011" y="79333"/>
                        <a:pt x="0" y="0"/>
                      </a:cubicBezTo>
                      <a:close/>
                    </a:path>
                  </a:pathLst>
                </a:custGeom>
                <a:solidFill>
                  <a:schemeClr val="tx1">
                    <a:lumMod val="75000"/>
                    <a:lumOff val="2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0"/>
                </a:p>
              </p:txBody>
            </p:sp>
            <p:cxnSp>
              <p:nvCxnSpPr>
                <p:cNvPr id="31" name="Straight Connector 30">
                  <a:extLst>
                    <a:ext uri="{FF2B5EF4-FFF2-40B4-BE49-F238E27FC236}">
                      <a16:creationId xmlns="" xmlns:a16="http://schemas.microsoft.com/office/drawing/2014/main" id="{934F3CCC-A4D2-7650-F694-F8D88A830ED5}"/>
                    </a:ext>
                  </a:extLst>
                </p:cNvPr>
                <p:cNvCxnSpPr/>
                <p:nvPr/>
              </p:nvCxnSpPr>
              <p:spPr>
                <a:xfrm>
                  <a:off x="3824430" y="3417379"/>
                  <a:ext cx="202983" cy="1125649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="" xmlns:a16="http://schemas.microsoft.com/office/drawing/2014/main" id="{2CDE7456-D4BF-4D84-EC17-1DFF93ECA77C}"/>
                    </a:ext>
                  </a:extLst>
                </p:cNvPr>
                <p:cNvCxnSpPr/>
                <p:nvPr/>
              </p:nvCxnSpPr>
              <p:spPr>
                <a:xfrm flipH="1">
                  <a:off x="4283969" y="3417379"/>
                  <a:ext cx="191536" cy="1135151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="" xmlns:a16="http://schemas.microsoft.com/office/drawing/2014/main" id="{FE75E9FE-E1EE-8083-C876-E9F8B7297B29}"/>
                    </a:ext>
                  </a:extLst>
                </p:cNvPr>
                <p:cNvCxnSpPr/>
                <p:nvPr/>
              </p:nvCxnSpPr>
              <p:spPr>
                <a:xfrm>
                  <a:off x="3824430" y="3417379"/>
                  <a:ext cx="651075" cy="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4" name="Group 33">
                  <a:extLst>
                    <a:ext uri="{FF2B5EF4-FFF2-40B4-BE49-F238E27FC236}">
                      <a16:creationId xmlns="" xmlns:a16="http://schemas.microsoft.com/office/drawing/2014/main" id="{97DD86AB-A13C-0B11-E19A-E8631A6880CB}"/>
                    </a:ext>
                  </a:extLst>
                </p:cNvPr>
                <p:cNvGrpSpPr/>
                <p:nvPr/>
              </p:nvGrpSpPr>
              <p:grpSpPr>
                <a:xfrm>
                  <a:off x="3962028" y="3275459"/>
                  <a:ext cx="397074" cy="288031"/>
                  <a:chOff x="3981078" y="3284984"/>
                  <a:chExt cx="397074" cy="288031"/>
                </a:xfrm>
              </p:grpSpPr>
              <p:sp>
                <p:nvSpPr>
                  <p:cNvPr id="35" name="Rounded Rectangle 65">
                    <a:extLst>
                      <a:ext uri="{FF2B5EF4-FFF2-40B4-BE49-F238E27FC236}">
                        <a16:creationId xmlns="" xmlns:a16="http://schemas.microsoft.com/office/drawing/2014/main" id="{0826FF72-4DD1-AA9F-BEBD-715C3E0AD080}"/>
                      </a:ext>
                    </a:extLst>
                  </p:cNvPr>
                  <p:cNvSpPr/>
                  <p:nvPr/>
                </p:nvSpPr>
                <p:spPr>
                  <a:xfrm>
                    <a:off x="3981078" y="3284984"/>
                    <a:ext cx="92274" cy="28803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  <p:sp>
                <p:nvSpPr>
                  <p:cNvPr id="36" name="Rounded Rectangle 66">
                    <a:extLst>
                      <a:ext uri="{FF2B5EF4-FFF2-40B4-BE49-F238E27FC236}">
                        <a16:creationId xmlns="" xmlns:a16="http://schemas.microsoft.com/office/drawing/2014/main" id="{B9EBE646-55B5-E528-6195-7E381E505D9C}"/>
                      </a:ext>
                    </a:extLst>
                  </p:cNvPr>
                  <p:cNvSpPr/>
                  <p:nvPr/>
                </p:nvSpPr>
                <p:spPr>
                  <a:xfrm>
                    <a:off x="4133478" y="3284984"/>
                    <a:ext cx="92274" cy="28803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  <p:sp>
                <p:nvSpPr>
                  <p:cNvPr id="37" name="Rounded Rectangle 67">
                    <a:extLst>
                      <a:ext uri="{FF2B5EF4-FFF2-40B4-BE49-F238E27FC236}">
                        <a16:creationId xmlns="" xmlns:a16="http://schemas.microsoft.com/office/drawing/2014/main" id="{0C802039-E0A7-A9B0-8F6B-B5260D7E57CC}"/>
                      </a:ext>
                    </a:extLst>
                  </p:cNvPr>
                  <p:cNvSpPr/>
                  <p:nvPr/>
                </p:nvSpPr>
                <p:spPr>
                  <a:xfrm>
                    <a:off x="4285878" y="3284984"/>
                    <a:ext cx="92274" cy="28803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2700"/>
                  </a:p>
                </p:txBody>
              </p:sp>
            </p:grpSp>
          </p:grpSp>
          <p:sp>
            <p:nvSpPr>
              <p:cNvPr id="13" name="Oval 12">
                <a:extLst>
                  <a:ext uri="{FF2B5EF4-FFF2-40B4-BE49-F238E27FC236}">
                    <a16:creationId xmlns="" xmlns:a16="http://schemas.microsoft.com/office/drawing/2014/main" id="{633EE99E-2E04-7661-FD82-1703D4FCE4CF}"/>
                  </a:ext>
                </a:extLst>
              </p:cNvPr>
              <p:cNvSpPr/>
              <p:nvPr/>
            </p:nvSpPr>
            <p:spPr>
              <a:xfrm>
                <a:off x="6026680" y="3245105"/>
                <a:ext cx="141891" cy="14189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="" xmlns:a16="http://schemas.microsoft.com/office/drawing/2014/main" id="{2C726511-4F87-AF76-2979-7501C7125A1F}"/>
                  </a:ext>
                </a:extLst>
              </p:cNvPr>
              <p:cNvSpPr/>
              <p:nvPr/>
            </p:nvSpPr>
            <p:spPr>
              <a:xfrm>
                <a:off x="6996542" y="4212706"/>
                <a:ext cx="141891" cy="14189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="" xmlns:a16="http://schemas.microsoft.com/office/drawing/2014/main" id="{1687BA75-6BA0-E3DD-9BC8-90FCD50ACF59}"/>
                  </a:ext>
                </a:extLst>
              </p:cNvPr>
              <p:cNvSpPr/>
              <p:nvPr/>
            </p:nvSpPr>
            <p:spPr>
              <a:xfrm>
                <a:off x="5053297" y="4212706"/>
                <a:ext cx="141891" cy="14189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9466FBF0-2797-EAED-CEC5-6C4AEB25071D}"/>
                  </a:ext>
                </a:extLst>
              </p:cNvPr>
              <p:cNvSpPr/>
              <p:nvPr/>
            </p:nvSpPr>
            <p:spPr>
              <a:xfrm>
                <a:off x="6770105" y="3566328"/>
                <a:ext cx="141891" cy="14189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="" xmlns:a16="http://schemas.microsoft.com/office/drawing/2014/main" id="{47ABD9AD-7E6C-93CA-1B87-B8DA38B835EB}"/>
                  </a:ext>
                </a:extLst>
              </p:cNvPr>
              <p:cNvSpPr/>
              <p:nvPr/>
            </p:nvSpPr>
            <p:spPr>
              <a:xfrm>
                <a:off x="5299560" y="3566328"/>
                <a:ext cx="141891" cy="141891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="" xmlns:a16="http://schemas.microsoft.com/office/drawing/2014/main" id="{97C04ACC-C917-ACA1-269E-C15CB5D73594}"/>
                  </a:ext>
                </a:extLst>
              </p:cNvPr>
              <p:cNvSpPr/>
              <p:nvPr/>
            </p:nvSpPr>
            <p:spPr>
              <a:xfrm>
                <a:off x="6309910" y="2497056"/>
                <a:ext cx="602086" cy="602085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="" xmlns:a16="http://schemas.microsoft.com/office/drawing/2014/main" id="{456D104C-092A-B31C-8934-B774F1B75012}"/>
                  </a:ext>
                </a:extLst>
              </p:cNvPr>
              <p:cNvSpPr/>
              <p:nvPr/>
            </p:nvSpPr>
            <p:spPr>
              <a:xfrm>
                <a:off x="5053297" y="2614165"/>
                <a:ext cx="580377" cy="602085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="" xmlns:a16="http://schemas.microsoft.com/office/drawing/2014/main" id="{2D7471AE-0F28-96FB-C801-C133C76E7856}"/>
                  </a:ext>
                </a:extLst>
              </p:cNvPr>
              <p:cNvSpPr/>
              <p:nvPr/>
            </p:nvSpPr>
            <p:spPr>
              <a:xfrm>
                <a:off x="7318000" y="3265285"/>
                <a:ext cx="631278" cy="602085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="" xmlns:a16="http://schemas.microsoft.com/office/drawing/2014/main" id="{87045772-2734-F851-6F7A-2A0FB55C89DF}"/>
                  </a:ext>
                </a:extLst>
              </p:cNvPr>
              <p:cNvSpPr/>
              <p:nvPr/>
            </p:nvSpPr>
            <p:spPr>
              <a:xfrm>
                <a:off x="4144612" y="3341620"/>
                <a:ext cx="602086" cy="602085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="" xmlns:a16="http://schemas.microsoft.com/office/drawing/2014/main" id="{145C7BC4-454D-D935-7E4C-31B5EEE110D4}"/>
                  </a:ext>
                </a:extLst>
              </p:cNvPr>
              <p:cNvSpPr/>
              <p:nvPr/>
            </p:nvSpPr>
            <p:spPr>
              <a:xfrm>
                <a:off x="7463880" y="4370074"/>
                <a:ext cx="602086" cy="602085"/>
              </a:xfrm>
              <a:prstGeom prst="ellipse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3" name="Rounded Rectangle 32">
                <a:extLst>
                  <a:ext uri="{FF2B5EF4-FFF2-40B4-BE49-F238E27FC236}">
                    <a16:creationId xmlns="" xmlns:a16="http://schemas.microsoft.com/office/drawing/2014/main" id="{A041CBC5-5837-6F78-AAA6-98A1058DA87A}"/>
                  </a:ext>
                </a:extLst>
              </p:cNvPr>
              <p:cNvSpPr/>
              <p:nvPr/>
            </p:nvSpPr>
            <p:spPr>
              <a:xfrm>
                <a:off x="4344738" y="3491768"/>
                <a:ext cx="282720" cy="282720"/>
              </a:xfrm>
              <a:custGeom>
                <a:avLst/>
                <a:gdLst/>
                <a:ahLst/>
                <a:cxnLst/>
                <a:rect l="l" t="t" r="r" b="b"/>
                <a:pathLst>
                  <a:path w="3240000" h="3240000">
                    <a:moveTo>
                      <a:pt x="2019696" y="2510955"/>
                    </a:moveTo>
                    <a:lnTo>
                      <a:pt x="2019696" y="2797359"/>
                    </a:lnTo>
                    <a:lnTo>
                      <a:pt x="2914589" y="2797359"/>
                    </a:lnTo>
                    <a:lnTo>
                      <a:pt x="2914589" y="2510955"/>
                    </a:lnTo>
                    <a:close/>
                    <a:moveTo>
                      <a:pt x="2019696" y="2081348"/>
                    </a:moveTo>
                    <a:lnTo>
                      <a:pt x="2019696" y="2367752"/>
                    </a:lnTo>
                    <a:lnTo>
                      <a:pt x="2914589" y="2367752"/>
                    </a:lnTo>
                    <a:lnTo>
                      <a:pt x="2914589" y="2081348"/>
                    </a:lnTo>
                    <a:close/>
                    <a:moveTo>
                      <a:pt x="580710" y="2021703"/>
                    </a:moveTo>
                    <a:lnTo>
                      <a:pt x="378191" y="2224222"/>
                    </a:lnTo>
                    <a:lnTo>
                      <a:pt x="593323" y="2439354"/>
                    </a:lnTo>
                    <a:lnTo>
                      <a:pt x="378191" y="2654485"/>
                    </a:lnTo>
                    <a:lnTo>
                      <a:pt x="580710" y="2857004"/>
                    </a:lnTo>
                    <a:lnTo>
                      <a:pt x="795842" y="2641872"/>
                    </a:lnTo>
                    <a:lnTo>
                      <a:pt x="1010973" y="2857004"/>
                    </a:lnTo>
                    <a:lnTo>
                      <a:pt x="1213492" y="2654485"/>
                    </a:lnTo>
                    <a:lnTo>
                      <a:pt x="998360" y="2439354"/>
                    </a:lnTo>
                    <a:lnTo>
                      <a:pt x="1213492" y="2224222"/>
                    </a:lnTo>
                    <a:lnTo>
                      <a:pt x="1010973" y="2021703"/>
                    </a:lnTo>
                    <a:lnTo>
                      <a:pt x="795842" y="2236835"/>
                    </a:lnTo>
                    <a:close/>
                    <a:moveTo>
                      <a:pt x="1656000" y="1656001"/>
                    </a:moveTo>
                    <a:lnTo>
                      <a:pt x="3240000" y="1656001"/>
                    </a:lnTo>
                    <a:lnTo>
                      <a:pt x="3240000" y="2699989"/>
                    </a:lnTo>
                    <a:cubicBezTo>
                      <a:pt x="3240000" y="2998229"/>
                      <a:pt x="2998229" y="3240000"/>
                      <a:pt x="2699989" y="3240000"/>
                    </a:cubicBezTo>
                    <a:lnTo>
                      <a:pt x="1656000" y="3240000"/>
                    </a:lnTo>
                    <a:close/>
                    <a:moveTo>
                      <a:pt x="0" y="1656001"/>
                    </a:moveTo>
                    <a:lnTo>
                      <a:pt x="1584000" y="1656001"/>
                    </a:lnTo>
                    <a:lnTo>
                      <a:pt x="1584000" y="3240000"/>
                    </a:lnTo>
                    <a:lnTo>
                      <a:pt x="540011" y="3240000"/>
                    </a:lnTo>
                    <a:cubicBezTo>
                      <a:pt x="241771" y="3240000"/>
                      <a:pt x="0" y="2998229"/>
                      <a:pt x="0" y="2699989"/>
                    </a:cubicBezTo>
                    <a:close/>
                    <a:moveTo>
                      <a:pt x="2467143" y="957859"/>
                    </a:moveTo>
                    <a:cubicBezTo>
                      <a:pt x="2388055" y="957859"/>
                      <a:pt x="2323941" y="1021973"/>
                      <a:pt x="2323941" y="1101061"/>
                    </a:cubicBezTo>
                    <a:cubicBezTo>
                      <a:pt x="2323941" y="1180149"/>
                      <a:pt x="2388055" y="1244263"/>
                      <a:pt x="2467143" y="1244263"/>
                    </a:cubicBezTo>
                    <a:cubicBezTo>
                      <a:pt x="2546231" y="1244263"/>
                      <a:pt x="2610345" y="1180149"/>
                      <a:pt x="2610345" y="1101061"/>
                    </a:cubicBezTo>
                    <a:cubicBezTo>
                      <a:pt x="2610345" y="1021973"/>
                      <a:pt x="2546231" y="957859"/>
                      <a:pt x="2467143" y="957859"/>
                    </a:cubicBezTo>
                    <a:close/>
                    <a:moveTo>
                      <a:pt x="2019696" y="635775"/>
                    </a:moveTo>
                    <a:lnTo>
                      <a:pt x="2019696" y="922180"/>
                    </a:lnTo>
                    <a:lnTo>
                      <a:pt x="2914589" y="922180"/>
                    </a:lnTo>
                    <a:lnTo>
                      <a:pt x="2914589" y="635775"/>
                    </a:lnTo>
                    <a:close/>
                    <a:moveTo>
                      <a:pt x="652639" y="331531"/>
                    </a:moveTo>
                    <a:lnTo>
                      <a:pt x="652639" y="635775"/>
                    </a:lnTo>
                    <a:lnTo>
                      <a:pt x="348395" y="635775"/>
                    </a:lnTo>
                    <a:lnTo>
                      <a:pt x="348395" y="922180"/>
                    </a:lnTo>
                    <a:lnTo>
                      <a:pt x="652639" y="922180"/>
                    </a:lnTo>
                    <a:lnTo>
                      <a:pt x="652639" y="1226424"/>
                    </a:lnTo>
                    <a:lnTo>
                      <a:pt x="939044" y="1226424"/>
                    </a:lnTo>
                    <a:lnTo>
                      <a:pt x="939044" y="922180"/>
                    </a:lnTo>
                    <a:lnTo>
                      <a:pt x="1243288" y="922180"/>
                    </a:lnTo>
                    <a:lnTo>
                      <a:pt x="1243288" y="635775"/>
                    </a:lnTo>
                    <a:lnTo>
                      <a:pt x="939044" y="635775"/>
                    </a:lnTo>
                    <a:lnTo>
                      <a:pt x="939044" y="331531"/>
                    </a:lnTo>
                    <a:close/>
                    <a:moveTo>
                      <a:pt x="2467143" y="313692"/>
                    </a:moveTo>
                    <a:cubicBezTo>
                      <a:pt x="2388055" y="313692"/>
                      <a:pt x="2323941" y="377806"/>
                      <a:pt x="2323941" y="456894"/>
                    </a:cubicBezTo>
                    <a:cubicBezTo>
                      <a:pt x="2323941" y="535982"/>
                      <a:pt x="2388055" y="600096"/>
                      <a:pt x="2467143" y="600096"/>
                    </a:cubicBezTo>
                    <a:cubicBezTo>
                      <a:pt x="2546231" y="600096"/>
                      <a:pt x="2610345" y="535982"/>
                      <a:pt x="2610345" y="456894"/>
                    </a:cubicBezTo>
                    <a:cubicBezTo>
                      <a:pt x="2610345" y="377806"/>
                      <a:pt x="2546231" y="313692"/>
                      <a:pt x="2467143" y="313692"/>
                    </a:cubicBezTo>
                    <a:close/>
                    <a:moveTo>
                      <a:pt x="540011" y="0"/>
                    </a:moveTo>
                    <a:lnTo>
                      <a:pt x="2699989" y="0"/>
                    </a:lnTo>
                    <a:cubicBezTo>
                      <a:pt x="2998229" y="0"/>
                      <a:pt x="3240000" y="241771"/>
                      <a:pt x="3240000" y="540011"/>
                    </a:cubicBezTo>
                    <a:lnTo>
                      <a:pt x="3240000" y="1584001"/>
                    </a:lnTo>
                    <a:lnTo>
                      <a:pt x="1656000" y="1584001"/>
                    </a:lnTo>
                    <a:lnTo>
                      <a:pt x="1656000" y="1"/>
                    </a:lnTo>
                    <a:lnTo>
                      <a:pt x="1584000" y="1"/>
                    </a:lnTo>
                    <a:lnTo>
                      <a:pt x="1584000" y="1584001"/>
                    </a:lnTo>
                    <a:lnTo>
                      <a:pt x="0" y="1584001"/>
                    </a:lnTo>
                    <a:lnTo>
                      <a:pt x="0" y="540011"/>
                    </a:lnTo>
                    <a:cubicBezTo>
                      <a:pt x="0" y="241771"/>
                      <a:pt x="241771" y="0"/>
                      <a:pt x="54001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 dirty="0"/>
              </a:p>
            </p:txBody>
          </p:sp>
          <p:sp>
            <p:nvSpPr>
              <p:cNvPr id="24" name="Rectangle 15">
                <a:extLst>
                  <a:ext uri="{FF2B5EF4-FFF2-40B4-BE49-F238E27FC236}">
                    <a16:creationId xmlns="" xmlns:a16="http://schemas.microsoft.com/office/drawing/2014/main" id="{8FBE2C31-700A-98D9-B975-C8F9373EB652}"/>
                  </a:ext>
                </a:extLst>
              </p:cNvPr>
              <p:cNvSpPr/>
              <p:nvPr/>
            </p:nvSpPr>
            <p:spPr>
              <a:xfrm rot="5400000">
                <a:off x="7493485" y="3284129"/>
                <a:ext cx="310033" cy="415281"/>
              </a:xfrm>
              <a:custGeom>
                <a:avLst/>
                <a:gdLst/>
                <a:ahLst/>
                <a:cxnLst/>
                <a:rect l="l" t="t" r="r" b="b"/>
                <a:pathLst>
                  <a:path w="3244313" h="3240000">
                    <a:moveTo>
                      <a:pt x="2055482" y="677891"/>
                    </a:moveTo>
                    <a:lnTo>
                      <a:pt x="2055482" y="209891"/>
                    </a:lnTo>
                    <a:lnTo>
                      <a:pt x="2919482" y="209891"/>
                    </a:lnTo>
                    <a:lnTo>
                      <a:pt x="2919482" y="677891"/>
                    </a:lnTo>
                    <a:close/>
                    <a:moveTo>
                      <a:pt x="1695482" y="1397971"/>
                    </a:moveTo>
                    <a:lnTo>
                      <a:pt x="1695482" y="929971"/>
                    </a:lnTo>
                    <a:lnTo>
                      <a:pt x="2919482" y="929971"/>
                    </a:lnTo>
                    <a:lnTo>
                      <a:pt x="2919482" y="1397971"/>
                    </a:lnTo>
                    <a:close/>
                    <a:moveTo>
                      <a:pt x="1335482" y="2118051"/>
                    </a:moveTo>
                    <a:lnTo>
                      <a:pt x="1335482" y="1650051"/>
                    </a:lnTo>
                    <a:lnTo>
                      <a:pt x="2919482" y="1650051"/>
                    </a:lnTo>
                    <a:lnTo>
                      <a:pt x="2919482" y="2118051"/>
                    </a:lnTo>
                    <a:close/>
                    <a:moveTo>
                      <a:pt x="975482" y="2838131"/>
                    </a:moveTo>
                    <a:lnTo>
                      <a:pt x="975482" y="2370131"/>
                    </a:lnTo>
                    <a:lnTo>
                      <a:pt x="2919482" y="2370131"/>
                    </a:lnTo>
                    <a:lnTo>
                      <a:pt x="2919482" y="2838131"/>
                    </a:lnTo>
                    <a:close/>
                    <a:moveTo>
                      <a:pt x="10788" y="2651034"/>
                    </a:moveTo>
                    <a:lnTo>
                      <a:pt x="1168116" y="646484"/>
                    </a:lnTo>
                    <a:lnTo>
                      <a:pt x="1038664" y="571745"/>
                    </a:lnTo>
                    <a:lnTo>
                      <a:pt x="1533856" y="311959"/>
                    </a:lnTo>
                    <a:lnTo>
                      <a:pt x="1556471" y="870701"/>
                    </a:lnTo>
                    <a:lnTo>
                      <a:pt x="1427019" y="795962"/>
                    </a:lnTo>
                    <a:lnTo>
                      <a:pt x="269691" y="2800512"/>
                    </a:lnTo>
                    <a:close/>
                    <a:moveTo>
                      <a:pt x="0" y="3240000"/>
                    </a:moveTo>
                    <a:lnTo>
                      <a:pt x="0" y="3060000"/>
                    </a:lnTo>
                    <a:lnTo>
                      <a:pt x="3064313" y="3060000"/>
                    </a:lnTo>
                    <a:lnTo>
                      <a:pt x="3064313" y="0"/>
                    </a:lnTo>
                    <a:lnTo>
                      <a:pt x="3244313" y="0"/>
                    </a:lnTo>
                    <a:lnTo>
                      <a:pt x="3244313" y="3240000"/>
                    </a:lnTo>
                    <a:lnTo>
                      <a:pt x="3240000" y="3240000"/>
                    </a:lnTo>
                    <a:lnTo>
                      <a:pt x="3064313" y="32400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5" name="Chord 14">
                <a:extLst>
                  <a:ext uri="{FF2B5EF4-FFF2-40B4-BE49-F238E27FC236}">
                    <a16:creationId xmlns="" xmlns:a16="http://schemas.microsoft.com/office/drawing/2014/main" id="{50DE9D35-BD40-37D8-1418-6D8A6801B4B9}"/>
                  </a:ext>
                </a:extLst>
              </p:cNvPr>
              <p:cNvSpPr/>
              <p:nvPr/>
            </p:nvSpPr>
            <p:spPr>
              <a:xfrm>
                <a:off x="6379298" y="2616199"/>
                <a:ext cx="422259" cy="377180"/>
              </a:xfrm>
              <a:custGeom>
                <a:avLst/>
                <a:gdLst/>
                <a:ahLst/>
                <a:cxnLst/>
                <a:rect l="l" t="t" r="r" b="b"/>
                <a:pathLst>
                  <a:path w="2120980" h="2676504">
                    <a:moveTo>
                      <a:pt x="824057" y="2198115"/>
                    </a:moveTo>
                    <a:lnTo>
                      <a:pt x="824057" y="2229022"/>
                    </a:lnTo>
                    <a:lnTo>
                      <a:pt x="751177" y="2229022"/>
                    </a:lnTo>
                    <a:lnTo>
                      <a:pt x="751177" y="2510330"/>
                    </a:lnTo>
                    <a:lnTo>
                      <a:pt x="824057" y="2510330"/>
                    </a:lnTo>
                    <a:lnTo>
                      <a:pt x="824057" y="2541237"/>
                    </a:lnTo>
                    <a:lnTo>
                      <a:pt x="1298129" y="2541237"/>
                    </a:lnTo>
                    <a:lnTo>
                      <a:pt x="1298129" y="2510330"/>
                    </a:lnTo>
                    <a:lnTo>
                      <a:pt x="1371008" y="2510330"/>
                    </a:lnTo>
                    <a:lnTo>
                      <a:pt x="1371008" y="2229022"/>
                    </a:lnTo>
                    <a:lnTo>
                      <a:pt x="1298129" y="2229022"/>
                    </a:lnTo>
                    <a:lnTo>
                      <a:pt x="1298129" y="2198115"/>
                    </a:lnTo>
                    <a:close/>
                    <a:moveTo>
                      <a:pt x="1933495" y="134375"/>
                    </a:moveTo>
                    <a:cubicBezTo>
                      <a:pt x="1872496" y="128267"/>
                      <a:pt x="1778964" y="206162"/>
                      <a:pt x="1655092" y="316398"/>
                    </a:cubicBezTo>
                    <a:lnTo>
                      <a:pt x="1655092" y="762581"/>
                    </a:lnTo>
                    <a:lnTo>
                      <a:pt x="1651862" y="762581"/>
                    </a:lnTo>
                    <a:cubicBezTo>
                      <a:pt x="1647824" y="843406"/>
                      <a:pt x="1633793" y="920606"/>
                      <a:pt x="1611266" y="992211"/>
                    </a:cubicBezTo>
                    <a:cubicBezTo>
                      <a:pt x="1739269" y="1047184"/>
                      <a:pt x="1828260" y="986425"/>
                      <a:pt x="1895778" y="900656"/>
                    </a:cubicBezTo>
                    <a:cubicBezTo>
                      <a:pt x="1964561" y="813279"/>
                      <a:pt x="2016746" y="624382"/>
                      <a:pt x="2016490" y="465292"/>
                    </a:cubicBezTo>
                    <a:cubicBezTo>
                      <a:pt x="2023696" y="232949"/>
                      <a:pt x="1995287" y="140561"/>
                      <a:pt x="1933495" y="134375"/>
                    </a:cubicBezTo>
                    <a:close/>
                    <a:moveTo>
                      <a:pt x="187485" y="134375"/>
                    </a:moveTo>
                    <a:cubicBezTo>
                      <a:pt x="125693" y="140561"/>
                      <a:pt x="97284" y="232949"/>
                      <a:pt x="104490" y="465292"/>
                    </a:cubicBezTo>
                    <a:cubicBezTo>
                      <a:pt x="104234" y="624382"/>
                      <a:pt x="156419" y="813279"/>
                      <a:pt x="225202" y="900656"/>
                    </a:cubicBezTo>
                    <a:cubicBezTo>
                      <a:pt x="292944" y="986710"/>
                      <a:pt x="382303" y="1047587"/>
                      <a:pt x="511026" y="991745"/>
                    </a:cubicBezTo>
                    <a:cubicBezTo>
                      <a:pt x="488627" y="920189"/>
                      <a:pt x="474740" y="843131"/>
                      <a:pt x="470841" y="762581"/>
                    </a:cubicBezTo>
                    <a:lnTo>
                      <a:pt x="467092" y="762581"/>
                    </a:lnTo>
                    <a:lnTo>
                      <a:pt x="467092" y="317447"/>
                    </a:lnTo>
                    <a:cubicBezTo>
                      <a:pt x="342616" y="206663"/>
                      <a:pt x="248680" y="128248"/>
                      <a:pt x="187485" y="134375"/>
                    </a:cubicBezTo>
                    <a:close/>
                    <a:moveTo>
                      <a:pt x="171293" y="338"/>
                    </a:moveTo>
                    <a:cubicBezTo>
                      <a:pt x="267101" y="7324"/>
                      <a:pt x="383647" y="121035"/>
                      <a:pt x="467092" y="183917"/>
                    </a:cubicBezTo>
                    <a:lnTo>
                      <a:pt x="467092" y="127304"/>
                    </a:lnTo>
                    <a:cubicBezTo>
                      <a:pt x="446033" y="120339"/>
                      <a:pt x="431092" y="100383"/>
                      <a:pt x="431092" y="76938"/>
                    </a:cubicBezTo>
                    <a:cubicBezTo>
                      <a:pt x="431092" y="47115"/>
                      <a:pt x="455269" y="22938"/>
                      <a:pt x="485092" y="22938"/>
                    </a:cubicBezTo>
                    <a:lnTo>
                      <a:pt x="1637092" y="22938"/>
                    </a:lnTo>
                    <a:cubicBezTo>
                      <a:pt x="1666915" y="22938"/>
                      <a:pt x="1691092" y="47115"/>
                      <a:pt x="1691092" y="76938"/>
                    </a:cubicBezTo>
                    <a:cubicBezTo>
                      <a:pt x="1691092" y="100383"/>
                      <a:pt x="1676151" y="120339"/>
                      <a:pt x="1655092" y="127304"/>
                    </a:cubicBezTo>
                    <a:lnTo>
                      <a:pt x="1655092" y="182958"/>
                    </a:lnTo>
                    <a:cubicBezTo>
                      <a:pt x="1738474" y="119924"/>
                      <a:pt x="1854348" y="7289"/>
                      <a:pt x="1949687" y="338"/>
                    </a:cubicBezTo>
                    <a:cubicBezTo>
                      <a:pt x="2046947" y="-6754"/>
                      <a:pt x="2122836" y="96139"/>
                      <a:pt x="2120946" y="473736"/>
                    </a:cubicBezTo>
                    <a:cubicBezTo>
                      <a:pt x="2117166" y="673942"/>
                      <a:pt x="2058714" y="872497"/>
                      <a:pt x="1966316" y="974360"/>
                    </a:cubicBezTo>
                    <a:cubicBezTo>
                      <a:pt x="1875288" y="1074712"/>
                      <a:pt x="1740706" y="1159472"/>
                      <a:pt x="1574365" y="1087619"/>
                    </a:cubicBezTo>
                    <a:cubicBezTo>
                      <a:pt x="1498402" y="1256706"/>
                      <a:pt x="1371540" y="1383225"/>
                      <a:pt x="1220432" y="1434843"/>
                    </a:cubicBezTo>
                    <a:lnTo>
                      <a:pt x="1220432" y="1524098"/>
                    </a:lnTo>
                    <a:cubicBezTo>
                      <a:pt x="1242816" y="1529237"/>
                      <a:pt x="1259092" y="1549488"/>
                      <a:pt x="1259092" y="1573540"/>
                    </a:cubicBezTo>
                    <a:lnTo>
                      <a:pt x="1259092" y="1782216"/>
                    </a:lnTo>
                    <a:cubicBezTo>
                      <a:pt x="1259092" y="1806269"/>
                      <a:pt x="1242816" y="1826519"/>
                      <a:pt x="1220432" y="1831659"/>
                    </a:cubicBezTo>
                    <a:lnTo>
                      <a:pt x="1220432" y="1899972"/>
                    </a:lnTo>
                    <a:cubicBezTo>
                      <a:pt x="1220432" y="1908643"/>
                      <a:pt x="1218317" y="1916820"/>
                      <a:pt x="1214011" y="1923722"/>
                    </a:cubicBezTo>
                    <a:cubicBezTo>
                      <a:pt x="1480406" y="1939701"/>
                      <a:pt x="1673079" y="1996147"/>
                      <a:pt x="1682229" y="2062848"/>
                    </a:cubicBezTo>
                    <a:lnTo>
                      <a:pt x="1925188" y="2062848"/>
                    </a:lnTo>
                    <a:lnTo>
                      <a:pt x="1925188" y="2676504"/>
                    </a:lnTo>
                    <a:lnTo>
                      <a:pt x="196996" y="2676504"/>
                    </a:lnTo>
                    <a:lnTo>
                      <a:pt x="196996" y="2062848"/>
                    </a:lnTo>
                    <a:lnTo>
                      <a:pt x="427501" y="2062848"/>
                    </a:lnTo>
                    <a:cubicBezTo>
                      <a:pt x="436455" y="1995236"/>
                      <a:pt x="634470" y="1937990"/>
                      <a:pt x="907722" y="1923052"/>
                    </a:cubicBezTo>
                    <a:cubicBezTo>
                      <a:pt x="903729" y="1916275"/>
                      <a:pt x="901752" y="1908354"/>
                      <a:pt x="901752" y="1899972"/>
                    </a:cubicBezTo>
                    <a:lnTo>
                      <a:pt x="901752" y="1831659"/>
                    </a:lnTo>
                    <a:cubicBezTo>
                      <a:pt x="879369" y="1826519"/>
                      <a:pt x="863092" y="1806269"/>
                      <a:pt x="863092" y="1782216"/>
                    </a:cubicBezTo>
                    <a:lnTo>
                      <a:pt x="863092" y="1573540"/>
                    </a:lnTo>
                    <a:cubicBezTo>
                      <a:pt x="863092" y="1549488"/>
                      <a:pt x="879369" y="1529237"/>
                      <a:pt x="901752" y="1524098"/>
                    </a:cubicBezTo>
                    <a:lnTo>
                      <a:pt x="901752" y="1435225"/>
                    </a:lnTo>
                    <a:cubicBezTo>
                      <a:pt x="750211" y="1383280"/>
                      <a:pt x="623484" y="1256276"/>
                      <a:pt x="547795" y="1087211"/>
                    </a:cubicBezTo>
                    <a:cubicBezTo>
                      <a:pt x="380891" y="1159861"/>
                      <a:pt x="245901" y="1074942"/>
                      <a:pt x="154664" y="974360"/>
                    </a:cubicBezTo>
                    <a:cubicBezTo>
                      <a:pt x="62266" y="872497"/>
                      <a:pt x="3814" y="673942"/>
                      <a:pt x="34" y="473736"/>
                    </a:cubicBezTo>
                    <a:cubicBezTo>
                      <a:pt x="-1856" y="96139"/>
                      <a:pt x="74033" y="-6754"/>
                      <a:pt x="171293" y="338"/>
                    </a:cubicBezTo>
                    <a:close/>
                  </a:path>
                </a:pathLst>
              </a:custGeom>
              <a:solidFill>
                <a:schemeClr val="accent3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6" name="Donut 24">
                <a:extLst>
                  <a:ext uri="{FF2B5EF4-FFF2-40B4-BE49-F238E27FC236}">
                    <a16:creationId xmlns="" xmlns:a16="http://schemas.microsoft.com/office/drawing/2014/main" id="{9F93A449-BF8E-591E-AD89-1CF18BC7849C}"/>
                  </a:ext>
                </a:extLst>
              </p:cNvPr>
              <p:cNvSpPr/>
              <p:nvPr/>
            </p:nvSpPr>
            <p:spPr>
              <a:xfrm>
                <a:off x="5140554" y="2702987"/>
                <a:ext cx="416108" cy="409645"/>
              </a:xfrm>
              <a:custGeom>
                <a:avLst/>
                <a:gdLst/>
                <a:ahLst/>
                <a:cxnLst/>
                <a:rect l="l" t="t" r="r" b="b"/>
                <a:pathLst>
                  <a:path w="3208412" h="3234532">
                    <a:moveTo>
                      <a:pt x="1561445" y="1065858"/>
                    </a:moveTo>
                    <a:cubicBezTo>
                      <a:pt x="1654998" y="1065858"/>
                      <a:pt x="1743610" y="1087015"/>
                      <a:pt x="1821879" y="1126644"/>
                    </a:cubicBezTo>
                    <a:lnTo>
                      <a:pt x="1611352" y="1337172"/>
                    </a:lnTo>
                    <a:cubicBezTo>
                      <a:pt x="1595200" y="1333388"/>
                      <a:pt x="1578468" y="1332141"/>
                      <a:pt x="1561445" y="1332141"/>
                    </a:cubicBezTo>
                    <a:cubicBezTo>
                      <a:pt x="1373145" y="1332141"/>
                      <a:pt x="1220499" y="1484787"/>
                      <a:pt x="1220499" y="1673087"/>
                    </a:cubicBezTo>
                    <a:cubicBezTo>
                      <a:pt x="1220499" y="1861387"/>
                      <a:pt x="1373145" y="2014033"/>
                      <a:pt x="1561445" y="2014033"/>
                    </a:cubicBezTo>
                    <a:cubicBezTo>
                      <a:pt x="1749745" y="2014033"/>
                      <a:pt x="1902391" y="1861387"/>
                      <a:pt x="1902391" y="1673087"/>
                    </a:cubicBezTo>
                    <a:cubicBezTo>
                      <a:pt x="1902391" y="1643675"/>
                      <a:pt x="1898667" y="1615133"/>
                      <a:pt x="1890450" y="1588219"/>
                    </a:cubicBezTo>
                    <a:lnTo>
                      <a:pt x="2093156" y="1385512"/>
                    </a:lnTo>
                    <a:cubicBezTo>
                      <a:pt x="2142229" y="1470075"/>
                      <a:pt x="2168674" y="1568493"/>
                      <a:pt x="2168674" y="1673087"/>
                    </a:cubicBezTo>
                    <a:cubicBezTo>
                      <a:pt x="2168674" y="2008450"/>
                      <a:pt x="1896808" y="2280316"/>
                      <a:pt x="1561445" y="2280316"/>
                    </a:cubicBezTo>
                    <a:cubicBezTo>
                      <a:pt x="1226082" y="2280316"/>
                      <a:pt x="954217" y="2008450"/>
                      <a:pt x="954217" y="1673087"/>
                    </a:cubicBezTo>
                    <a:cubicBezTo>
                      <a:pt x="954217" y="1337724"/>
                      <a:pt x="1226082" y="1065858"/>
                      <a:pt x="1561445" y="1065858"/>
                    </a:cubicBezTo>
                    <a:close/>
                    <a:moveTo>
                      <a:pt x="1561445" y="580076"/>
                    </a:moveTo>
                    <a:cubicBezTo>
                      <a:pt x="1790175" y="580076"/>
                      <a:pt x="2002494" y="650333"/>
                      <a:pt x="2177834" y="770690"/>
                    </a:cubicBezTo>
                    <a:lnTo>
                      <a:pt x="1968030" y="980494"/>
                    </a:lnTo>
                    <a:cubicBezTo>
                      <a:pt x="1849962" y="907198"/>
                      <a:pt x="1710422" y="866794"/>
                      <a:pt x="1561445" y="866794"/>
                    </a:cubicBezTo>
                    <a:cubicBezTo>
                      <a:pt x="1116142" y="866794"/>
                      <a:pt x="755153" y="1227784"/>
                      <a:pt x="755153" y="1673087"/>
                    </a:cubicBezTo>
                    <a:cubicBezTo>
                      <a:pt x="755153" y="2118390"/>
                      <a:pt x="1116142" y="2479380"/>
                      <a:pt x="1561445" y="2479380"/>
                    </a:cubicBezTo>
                    <a:cubicBezTo>
                      <a:pt x="2006748" y="2479380"/>
                      <a:pt x="2367738" y="2118390"/>
                      <a:pt x="2367738" y="1673087"/>
                    </a:cubicBezTo>
                    <a:cubicBezTo>
                      <a:pt x="2367738" y="1513043"/>
                      <a:pt x="2321108" y="1363890"/>
                      <a:pt x="2239307" y="1239362"/>
                    </a:cubicBezTo>
                    <a:lnTo>
                      <a:pt x="2445928" y="1032741"/>
                    </a:lnTo>
                    <a:cubicBezTo>
                      <a:pt x="2577451" y="1212149"/>
                      <a:pt x="2654457" y="1433625"/>
                      <a:pt x="2654457" y="1673087"/>
                    </a:cubicBezTo>
                    <a:cubicBezTo>
                      <a:pt x="2654457" y="2276741"/>
                      <a:pt x="2165099" y="2766099"/>
                      <a:pt x="1561445" y="2766099"/>
                    </a:cubicBezTo>
                    <a:cubicBezTo>
                      <a:pt x="957792" y="2766099"/>
                      <a:pt x="468434" y="2276741"/>
                      <a:pt x="468434" y="1673087"/>
                    </a:cubicBezTo>
                    <a:cubicBezTo>
                      <a:pt x="468434" y="1069433"/>
                      <a:pt x="957792" y="580076"/>
                      <a:pt x="1561445" y="580076"/>
                    </a:cubicBezTo>
                    <a:close/>
                    <a:moveTo>
                      <a:pt x="1561445" y="111642"/>
                    </a:moveTo>
                    <a:cubicBezTo>
                      <a:pt x="1890473" y="111642"/>
                      <a:pt x="2195731" y="213411"/>
                      <a:pt x="2447076" y="387744"/>
                    </a:cubicBezTo>
                    <a:lnTo>
                      <a:pt x="2453780" y="494744"/>
                    </a:lnTo>
                    <a:lnTo>
                      <a:pt x="2309436" y="639088"/>
                    </a:lnTo>
                    <a:cubicBezTo>
                      <a:pt x="2099826" y="485554"/>
                      <a:pt x="1841132" y="395669"/>
                      <a:pt x="1561445" y="395669"/>
                    </a:cubicBezTo>
                    <a:cubicBezTo>
                      <a:pt x="855947" y="395669"/>
                      <a:pt x="284027" y="967589"/>
                      <a:pt x="284027" y="1673087"/>
                    </a:cubicBezTo>
                    <a:cubicBezTo>
                      <a:pt x="284027" y="2378585"/>
                      <a:pt x="855947" y="2950505"/>
                      <a:pt x="1561445" y="2950505"/>
                    </a:cubicBezTo>
                    <a:cubicBezTo>
                      <a:pt x="2266943" y="2950505"/>
                      <a:pt x="2838863" y="2378585"/>
                      <a:pt x="2838863" y="1673087"/>
                    </a:cubicBezTo>
                    <a:cubicBezTo>
                      <a:pt x="2838863" y="1382650"/>
                      <a:pt x="2741936" y="1114852"/>
                      <a:pt x="2577529" y="901139"/>
                    </a:cubicBezTo>
                    <a:lnTo>
                      <a:pt x="2706681" y="771988"/>
                    </a:lnTo>
                    <a:lnTo>
                      <a:pt x="2841540" y="780437"/>
                    </a:lnTo>
                    <a:cubicBezTo>
                      <a:pt x="3019168" y="1032973"/>
                      <a:pt x="3122890" y="1340917"/>
                      <a:pt x="3122890" y="1673087"/>
                    </a:cubicBezTo>
                    <a:cubicBezTo>
                      <a:pt x="3122890" y="2535449"/>
                      <a:pt x="2423807" y="3234532"/>
                      <a:pt x="1561445" y="3234532"/>
                    </a:cubicBezTo>
                    <a:cubicBezTo>
                      <a:pt x="699083" y="3234532"/>
                      <a:pt x="0" y="2535449"/>
                      <a:pt x="0" y="1673087"/>
                    </a:cubicBezTo>
                    <a:cubicBezTo>
                      <a:pt x="0" y="810725"/>
                      <a:pt x="699083" y="111642"/>
                      <a:pt x="1561445" y="111642"/>
                    </a:cubicBezTo>
                    <a:close/>
                    <a:moveTo>
                      <a:pt x="2909110" y="0"/>
                    </a:moveTo>
                    <a:lnTo>
                      <a:pt x="2926757" y="281655"/>
                    </a:lnTo>
                    <a:lnTo>
                      <a:pt x="3208412" y="299301"/>
                    </a:lnTo>
                    <a:lnTo>
                      <a:pt x="2863230" y="644483"/>
                    </a:lnTo>
                    <a:lnTo>
                      <a:pt x="2685547" y="633351"/>
                    </a:lnTo>
                    <a:lnTo>
                      <a:pt x="1718098" y="1600799"/>
                    </a:lnTo>
                    <a:cubicBezTo>
                      <a:pt x="1729236" y="1622491"/>
                      <a:pt x="1734939" y="1647123"/>
                      <a:pt x="1734939" y="1673087"/>
                    </a:cubicBezTo>
                    <a:cubicBezTo>
                      <a:pt x="1734939" y="1768905"/>
                      <a:pt x="1657263" y="1846581"/>
                      <a:pt x="1561445" y="1846581"/>
                    </a:cubicBezTo>
                    <a:cubicBezTo>
                      <a:pt x="1465627" y="1846581"/>
                      <a:pt x="1387951" y="1768905"/>
                      <a:pt x="1387951" y="1673087"/>
                    </a:cubicBezTo>
                    <a:cubicBezTo>
                      <a:pt x="1387951" y="1577269"/>
                      <a:pt x="1465627" y="1499593"/>
                      <a:pt x="1561445" y="1499593"/>
                    </a:cubicBezTo>
                    <a:lnTo>
                      <a:pt x="1591006" y="1505561"/>
                    </a:lnTo>
                    <a:lnTo>
                      <a:pt x="2574981" y="521587"/>
                    </a:lnTo>
                    <a:lnTo>
                      <a:pt x="2563928" y="345182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Block Arc 14">
                <a:extLst>
                  <a:ext uri="{FF2B5EF4-FFF2-40B4-BE49-F238E27FC236}">
                    <a16:creationId xmlns="" xmlns:a16="http://schemas.microsoft.com/office/drawing/2014/main" id="{C9053761-D004-318D-643C-2075279368C8}"/>
                  </a:ext>
                </a:extLst>
              </p:cNvPr>
              <p:cNvSpPr/>
              <p:nvPr/>
            </p:nvSpPr>
            <p:spPr>
              <a:xfrm rot="16200000">
                <a:off x="7608142" y="4463716"/>
                <a:ext cx="373562" cy="422369"/>
              </a:xfrm>
              <a:custGeom>
                <a:avLst/>
                <a:gdLst/>
                <a:ahLst/>
                <a:cxnLst/>
                <a:rect l="l" t="t" r="r" b="b"/>
                <a:pathLst>
                  <a:path w="3185463" h="3187558">
                    <a:moveTo>
                      <a:pt x="764000" y="2343999"/>
                    </a:moveTo>
                    <a:cubicBezTo>
                      <a:pt x="566798" y="2256389"/>
                      <a:pt x="385374" y="2134753"/>
                      <a:pt x="230072" y="1981662"/>
                    </a:cubicBezTo>
                    <a:cubicBezTo>
                      <a:pt x="297001" y="2223876"/>
                      <a:pt x="428049" y="2439341"/>
                      <a:pt x="603989" y="2608945"/>
                    </a:cubicBezTo>
                    <a:cubicBezTo>
                      <a:pt x="667739" y="2525681"/>
                      <a:pt x="720588" y="2436567"/>
                      <a:pt x="764000" y="2343999"/>
                    </a:cubicBezTo>
                    <a:close/>
                    <a:moveTo>
                      <a:pt x="783530" y="862903"/>
                    </a:moveTo>
                    <a:cubicBezTo>
                      <a:pt x="737619" y="760936"/>
                      <a:pt x="681240" y="662513"/>
                      <a:pt x="611676" y="571152"/>
                    </a:cubicBezTo>
                    <a:cubicBezTo>
                      <a:pt x="419218" y="754019"/>
                      <a:pt x="279227" y="991173"/>
                      <a:pt x="215545" y="1258034"/>
                    </a:cubicBezTo>
                    <a:cubicBezTo>
                      <a:pt x="378729" y="1090139"/>
                      <a:pt x="571934" y="956907"/>
                      <a:pt x="783530" y="862903"/>
                    </a:cubicBezTo>
                    <a:close/>
                    <a:moveTo>
                      <a:pt x="935657" y="1673146"/>
                    </a:moveTo>
                    <a:lnTo>
                      <a:pt x="227023" y="1673146"/>
                    </a:lnTo>
                    <a:cubicBezTo>
                      <a:pt x="393068" y="1882941"/>
                      <a:pt x="605618" y="2045968"/>
                      <a:pt x="844267" y="2153109"/>
                    </a:cubicBezTo>
                    <a:cubicBezTo>
                      <a:pt x="897907" y="1997390"/>
                      <a:pt x="928862" y="1835739"/>
                      <a:pt x="935657" y="1673146"/>
                    </a:cubicBezTo>
                    <a:close/>
                    <a:moveTo>
                      <a:pt x="935928" y="1493146"/>
                    </a:moveTo>
                    <a:cubicBezTo>
                      <a:pt x="928922" y="1345638"/>
                      <a:pt x="902278" y="1198995"/>
                      <a:pt x="856775" y="1056956"/>
                    </a:cubicBezTo>
                    <a:cubicBezTo>
                      <a:pt x="636768" y="1156959"/>
                      <a:pt x="439487" y="1304654"/>
                      <a:pt x="281464" y="1493146"/>
                    </a:cubicBezTo>
                    <a:close/>
                    <a:moveTo>
                      <a:pt x="1469785" y="2515107"/>
                    </a:moveTo>
                    <a:cubicBezTo>
                      <a:pt x="1283000" y="2508124"/>
                      <a:pt x="1100523" y="2472287"/>
                      <a:pt x="927628" y="2411229"/>
                    </a:cubicBezTo>
                    <a:cubicBezTo>
                      <a:pt x="876831" y="2520843"/>
                      <a:pt x="814172" y="2626182"/>
                      <a:pt x="738220" y="2724387"/>
                    </a:cubicBezTo>
                    <a:cubicBezTo>
                      <a:pt x="944637" y="2881665"/>
                      <a:pt x="1196120" y="2982471"/>
                      <a:pt x="1469785" y="3005418"/>
                    </a:cubicBezTo>
                    <a:close/>
                    <a:moveTo>
                      <a:pt x="1469785" y="1673146"/>
                    </a:moveTo>
                    <a:lnTo>
                      <a:pt x="1112275" y="1673146"/>
                    </a:lnTo>
                    <a:cubicBezTo>
                      <a:pt x="1105327" y="1858153"/>
                      <a:pt x="1070032" y="2042144"/>
                      <a:pt x="1008001" y="2219039"/>
                    </a:cubicBezTo>
                    <a:cubicBezTo>
                      <a:pt x="1155519" y="2270408"/>
                      <a:pt x="1310845" y="2300826"/>
                      <a:pt x="1469785" y="2307834"/>
                    </a:cubicBezTo>
                    <a:close/>
                    <a:moveTo>
                      <a:pt x="1469785" y="898989"/>
                    </a:moveTo>
                    <a:cubicBezTo>
                      <a:pt x="1315103" y="907762"/>
                      <a:pt x="1164166" y="938783"/>
                      <a:pt x="1020939" y="990066"/>
                    </a:cubicBezTo>
                    <a:cubicBezTo>
                      <a:pt x="1074574" y="1153655"/>
                      <a:pt x="1105461" y="1322925"/>
                      <a:pt x="1112368" y="1493146"/>
                    </a:cubicBezTo>
                    <a:lnTo>
                      <a:pt x="1469785" y="1493146"/>
                    </a:lnTo>
                    <a:close/>
                    <a:moveTo>
                      <a:pt x="1469785" y="182141"/>
                    </a:moveTo>
                    <a:cubicBezTo>
                      <a:pt x="1199839" y="204777"/>
                      <a:pt x="951477" y="303168"/>
                      <a:pt x="746615" y="456764"/>
                    </a:cubicBezTo>
                    <a:cubicBezTo>
                      <a:pt x="828296" y="562801"/>
                      <a:pt x="894225" y="677310"/>
                      <a:pt x="947434" y="796072"/>
                    </a:cubicBezTo>
                    <a:cubicBezTo>
                      <a:pt x="1113886" y="736067"/>
                      <a:pt x="1289644" y="700323"/>
                      <a:pt x="1469785" y="691530"/>
                    </a:cubicBezTo>
                    <a:close/>
                    <a:moveTo>
                      <a:pt x="2150063" y="992171"/>
                    </a:moveTo>
                    <a:cubicBezTo>
                      <a:pt x="1990712" y="935501"/>
                      <a:pt x="1822242" y="902595"/>
                      <a:pt x="1649785" y="897224"/>
                    </a:cubicBezTo>
                    <a:lnTo>
                      <a:pt x="1649785" y="1493146"/>
                    </a:lnTo>
                    <a:lnTo>
                      <a:pt x="2063712" y="1493146"/>
                    </a:lnTo>
                    <a:cubicBezTo>
                      <a:pt x="2069089" y="1323887"/>
                      <a:pt x="2098366" y="1155330"/>
                      <a:pt x="2150063" y="992171"/>
                    </a:cubicBezTo>
                    <a:close/>
                    <a:moveTo>
                      <a:pt x="2168848" y="2199110"/>
                    </a:moveTo>
                    <a:cubicBezTo>
                      <a:pt x="2108555" y="2028681"/>
                      <a:pt x="2073581" y="1851532"/>
                      <a:pt x="2065295" y="1673146"/>
                    </a:cubicBezTo>
                    <a:lnTo>
                      <a:pt x="1649785" y="1673146"/>
                    </a:lnTo>
                    <a:lnTo>
                      <a:pt x="1649785" y="2307299"/>
                    </a:lnTo>
                    <a:cubicBezTo>
                      <a:pt x="1829404" y="2299517"/>
                      <a:pt x="2004315" y="2261965"/>
                      <a:pt x="2168848" y="2199110"/>
                    </a:cubicBezTo>
                    <a:close/>
                    <a:moveTo>
                      <a:pt x="2422394" y="446879"/>
                    </a:moveTo>
                    <a:cubicBezTo>
                      <a:pt x="2204309" y="287209"/>
                      <a:pt x="1938140" y="189883"/>
                      <a:pt x="1649785" y="178919"/>
                    </a:cubicBezTo>
                    <a:lnTo>
                      <a:pt x="1649785" y="689876"/>
                    </a:lnTo>
                    <a:cubicBezTo>
                      <a:pt x="1846998" y="695154"/>
                      <a:pt x="2039668" y="732502"/>
                      <a:pt x="2221721" y="797410"/>
                    </a:cubicBezTo>
                    <a:cubicBezTo>
                      <a:pt x="2275056" y="675360"/>
                      <a:pt x="2341760" y="557662"/>
                      <a:pt x="2422394" y="446879"/>
                    </a:cubicBezTo>
                    <a:close/>
                    <a:moveTo>
                      <a:pt x="2447278" y="2722123"/>
                    </a:moveTo>
                    <a:cubicBezTo>
                      <a:pt x="2366121" y="2618714"/>
                      <a:pt x="2299534" y="2507403"/>
                      <a:pt x="2246145" y="2391362"/>
                    </a:cubicBezTo>
                    <a:cubicBezTo>
                      <a:pt x="2057375" y="2464119"/>
                      <a:pt x="1856285" y="2506958"/>
                      <a:pt x="1649785" y="2514779"/>
                    </a:cubicBezTo>
                    <a:lnTo>
                      <a:pt x="1649785" y="3008639"/>
                    </a:lnTo>
                    <a:cubicBezTo>
                      <a:pt x="1949198" y="2997255"/>
                      <a:pt x="2224691" y="2892757"/>
                      <a:pt x="2447278" y="2722123"/>
                    </a:cubicBezTo>
                    <a:close/>
                    <a:moveTo>
                      <a:pt x="2878934" y="1493146"/>
                    </a:moveTo>
                    <a:cubicBezTo>
                      <a:pt x="2723190" y="1307255"/>
                      <a:pt x="2529440" y="1161128"/>
                      <a:pt x="2313862" y="1060620"/>
                    </a:cubicBezTo>
                    <a:cubicBezTo>
                      <a:pt x="2270535" y="1201714"/>
                      <a:pt x="2245604" y="1347104"/>
                      <a:pt x="2240109" y="1493146"/>
                    </a:cubicBezTo>
                    <a:close/>
                    <a:moveTo>
                      <a:pt x="2890636" y="1673146"/>
                    </a:moveTo>
                    <a:lnTo>
                      <a:pt x="2241814" y="1673146"/>
                    </a:lnTo>
                    <a:cubicBezTo>
                      <a:pt x="2249736" y="1827102"/>
                      <a:pt x="2279520" y="1979973"/>
                      <a:pt x="2329964" y="2127513"/>
                    </a:cubicBezTo>
                    <a:cubicBezTo>
                      <a:pt x="2545677" y="2019923"/>
                      <a:pt x="2738160" y="1866413"/>
                      <a:pt x="2890636" y="1673146"/>
                    </a:cubicBezTo>
                    <a:close/>
                    <a:moveTo>
                      <a:pt x="2973035" y="1284386"/>
                    </a:moveTo>
                    <a:cubicBezTo>
                      <a:pt x="2912066" y="1001840"/>
                      <a:pt x="2765308" y="751379"/>
                      <a:pt x="2561381" y="561108"/>
                    </a:cubicBezTo>
                    <a:cubicBezTo>
                      <a:pt x="2489321" y="656437"/>
                      <a:pt x="2431363" y="759225"/>
                      <a:pt x="2384553" y="865647"/>
                    </a:cubicBezTo>
                    <a:cubicBezTo>
                      <a:pt x="2604520" y="964977"/>
                      <a:pt x="2804622" y="1106677"/>
                      <a:pt x="2973035" y="1284386"/>
                    </a:cubicBezTo>
                    <a:close/>
                    <a:moveTo>
                      <a:pt x="2974277" y="1897328"/>
                    </a:moveTo>
                    <a:cubicBezTo>
                      <a:pt x="2812488" y="2073933"/>
                      <a:pt x="2619878" y="2216690"/>
                      <a:pt x="2407486" y="2319665"/>
                    </a:cubicBezTo>
                    <a:cubicBezTo>
                      <a:pt x="2454169" y="2420503"/>
                      <a:pt x="2511856" y="2517376"/>
                      <a:pt x="2582047" y="2607468"/>
                    </a:cubicBezTo>
                    <a:cubicBezTo>
                      <a:pt x="2776399" y="2417974"/>
                      <a:pt x="2916061" y="2172750"/>
                      <a:pt x="2974277" y="1897328"/>
                    </a:cubicBezTo>
                    <a:close/>
                    <a:moveTo>
                      <a:pt x="3185463" y="1593779"/>
                    </a:moveTo>
                    <a:cubicBezTo>
                      <a:pt x="3185463" y="2473999"/>
                      <a:pt x="2471904" y="3187558"/>
                      <a:pt x="1591684" y="3187558"/>
                    </a:cubicBezTo>
                    <a:cubicBezTo>
                      <a:pt x="738111" y="3187558"/>
                      <a:pt x="41261" y="2516549"/>
                      <a:pt x="1913" y="1673146"/>
                    </a:cubicBezTo>
                    <a:lnTo>
                      <a:pt x="0" y="1673146"/>
                    </a:lnTo>
                    <a:lnTo>
                      <a:pt x="0" y="1493146"/>
                    </a:lnTo>
                    <a:lnTo>
                      <a:pt x="2750" y="1493146"/>
                    </a:lnTo>
                    <a:cubicBezTo>
                      <a:pt x="50490" y="700174"/>
                      <a:pt x="679654" y="64473"/>
                      <a:pt x="1469785" y="6156"/>
                    </a:cubicBezTo>
                    <a:lnTo>
                      <a:pt x="1469785" y="0"/>
                    </a:lnTo>
                    <a:lnTo>
                      <a:pt x="1591684" y="0"/>
                    </a:lnTo>
                    <a:lnTo>
                      <a:pt x="1649785" y="0"/>
                    </a:lnTo>
                    <a:lnTo>
                      <a:pt x="1649785" y="2934"/>
                    </a:lnTo>
                    <a:cubicBezTo>
                      <a:pt x="2503127" y="31654"/>
                      <a:pt x="3185463" y="733032"/>
                      <a:pt x="3185463" y="1593779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4F171854-423C-4DFE-5934-F5C69EBA7D85}"/>
                </a:ext>
              </a:extLst>
            </p:cNvPr>
            <p:cNvSpPr txBox="1"/>
            <p:nvPr/>
          </p:nvSpPr>
          <p:spPr>
            <a:xfrm>
              <a:off x="1247247" y="4638486"/>
              <a:ext cx="228190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d-ID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Industry Prospect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="" xmlns:a16="http://schemas.microsoft.com/office/drawing/2014/main" id="{87045772-2734-F851-6F7A-2A0FB55C89DF}"/>
                </a:ext>
              </a:extLst>
            </p:cNvPr>
            <p:cNvSpPr/>
            <p:nvPr/>
          </p:nvSpPr>
          <p:spPr>
            <a:xfrm>
              <a:off x="3541617" y="4504815"/>
              <a:ext cx="527977" cy="569962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40" name="Rectangle 7">
              <a:extLst>
                <a:ext uri="{FF2B5EF4-FFF2-40B4-BE49-F238E27FC236}">
                  <a16:creationId xmlns:a16="http://schemas.microsoft.com/office/drawing/2014/main" xmlns="" id="{32E94FA7-6CD6-E15D-303E-D6BA2013E33F}"/>
                </a:ext>
              </a:extLst>
            </p:cNvPr>
            <p:cNvSpPr/>
            <p:nvPr/>
          </p:nvSpPr>
          <p:spPr>
            <a:xfrm>
              <a:off x="3682654" y="4645389"/>
              <a:ext cx="298271" cy="318093"/>
            </a:xfrm>
            <a:custGeom>
              <a:avLst/>
              <a:gdLst/>
              <a:ahLst/>
              <a:cxnLst/>
              <a:rect l="l" t="t" r="r" b="b"/>
              <a:pathLst>
                <a:path w="3240000" h="3240000">
                  <a:moveTo>
                    <a:pt x="401869" y="2055482"/>
                  </a:moveTo>
                  <a:lnTo>
                    <a:pt x="869869" y="2055482"/>
                  </a:lnTo>
                  <a:lnTo>
                    <a:pt x="869869" y="2919482"/>
                  </a:lnTo>
                  <a:lnTo>
                    <a:pt x="401869" y="2919482"/>
                  </a:lnTo>
                  <a:close/>
                  <a:moveTo>
                    <a:pt x="1121949" y="1695482"/>
                  </a:moveTo>
                  <a:lnTo>
                    <a:pt x="1589949" y="1695482"/>
                  </a:lnTo>
                  <a:lnTo>
                    <a:pt x="1589949" y="2919482"/>
                  </a:lnTo>
                  <a:lnTo>
                    <a:pt x="1121949" y="2919482"/>
                  </a:lnTo>
                  <a:close/>
                  <a:moveTo>
                    <a:pt x="1842029" y="1335482"/>
                  </a:moveTo>
                  <a:lnTo>
                    <a:pt x="2310029" y="1335482"/>
                  </a:lnTo>
                  <a:lnTo>
                    <a:pt x="2310029" y="2919482"/>
                  </a:lnTo>
                  <a:lnTo>
                    <a:pt x="1842029" y="2919482"/>
                  </a:lnTo>
                  <a:close/>
                  <a:moveTo>
                    <a:pt x="2562109" y="975482"/>
                  </a:moveTo>
                  <a:lnTo>
                    <a:pt x="3030109" y="975482"/>
                  </a:lnTo>
                  <a:lnTo>
                    <a:pt x="3030109" y="2919482"/>
                  </a:lnTo>
                  <a:lnTo>
                    <a:pt x="2562109" y="2919482"/>
                  </a:lnTo>
                  <a:close/>
                  <a:moveTo>
                    <a:pt x="2321888" y="224805"/>
                  </a:moveTo>
                  <a:lnTo>
                    <a:pt x="2880631" y="247420"/>
                  </a:lnTo>
                  <a:lnTo>
                    <a:pt x="2620844" y="742612"/>
                  </a:lnTo>
                  <a:lnTo>
                    <a:pt x="2546105" y="613161"/>
                  </a:lnTo>
                  <a:lnTo>
                    <a:pt x="541555" y="1770488"/>
                  </a:lnTo>
                  <a:lnTo>
                    <a:pt x="392077" y="1511585"/>
                  </a:lnTo>
                  <a:lnTo>
                    <a:pt x="2396627" y="354257"/>
                  </a:lnTo>
                  <a:close/>
                  <a:moveTo>
                    <a:pt x="0" y="0"/>
                  </a:moveTo>
                  <a:lnTo>
                    <a:pt x="180000" y="0"/>
                  </a:lnTo>
                  <a:lnTo>
                    <a:pt x="180000" y="3059999"/>
                  </a:lnTo>
                  <a:lnTo>
                    <a:pt x="3240000" y="3059999"/>
                  </a:lnTo>
                  <a:lnTo>
                    <a:pt x="3240000" y="3239999"/>
                  </a:lnTo>
                  <a:lnTo>
                    <a:pt x="180000" y="3239999"/>
                  </a:lnTo>
                  <a:lnTo>
                    <a:pt x="180000" y="3240000"/>
                  </a:lnTo>
                  <a:lnTo>
                    <a:pt x="0" y="3240000"/>
                  </a:lnTo>
                  <a:lnTo>
                    <a:pt x="0" y="3239999"/>
                  </a:lnTo>
                  <a:lnTo>
                    <a:pt x="0" y="305999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914286">
                <a:defRPr/>
              </a:pPr>
              <a:endParaRPr lang="ko-KR" altLang="en-US" sz="2700" kern="0">
                <a:solidFill>
                  <a:prstClr val="white"/>
                </a:solidFill>
                <a:latin typeface="Arial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="" xmlns:a16="http://schemas.microsoft.com/office/drawing/2014/main" id="{4F171854-423C-4DFE-5934-F5C69EBA7D85}"/>
                </a:ext>
              </a:extLst>
            </p:cNvPr>
            <p:cNvSpPr txBox="1"/>
            <p:nvPr/>
          </p:nvSpPr>
          <p:spPr>
            <a:xfrm>
              <a:off x="1505529" y="3293315"/>
              <a:ext cx="197130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d-ID" altLang="ko-KR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Special situation financing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55655" y="5655029"/>
            <a:ext cx="8784559" cy="78483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"Of central importance is the changing nature of </a:t>
            </a:r>
            <a:r>
              <a:rPr lang="id-ID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competitive advantege</a:t>
            </a:r>
            <a:r>
              <a:rPr lang="en-US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-not </a:t>
            </a:r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based on market position, size and power as in times </a:t>
            </a:r>
            <a:r>
              <a:rPr lang="en-US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past</a:t>
            </a:r>
            <a:r>
              <a:rPr lang="id-ID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—</a:t>
            </a:r>
            <a:r>
              <a:rPr lang="en-US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but </a:t>
            </a:r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on the incorporation of </a:t>
            </a:r>
            <a:r>
              <a:rPr lang="id-ID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those </a:t>
            </a:r>
            <a:r>
              <a:rPr lang="en-US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knowledge </a:t>
            </a:r>
            <a:r>
              <a:rPr lang="en-US" sz="1500" dirty="0">
                <a:solidFill>
                  <a:schemeClr val="bg1"/>
                </a:solidFill>
                <a:latin typeface="Georgia" panose="02040502050405020303" pitchFamily="18" charset="0"/>
              </a:rPr>
              <a:t>into all of an organization's </a:t>
            </a:r>
            <a:r>
              <a:rPr lang="en-US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activities“</a:t>
            </a:r>
            <a:r>
              <a:rPr lang="id-ID" sz="150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</a:t>
            </a:r>
            <a:r>
              <a:rPr lang="en-US" sz="1500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Leif </a:t>
            </a:r>
            <a:r>
              <a:rPr lang="en-US" sz="1500" i="1" dirty="0" err="1">
                <a:solidFill>
                  <a:schemeClr val="bg1"/>
                </a:solidFill>
                <a:latin typeface="Georgia" panose="02040502050405020303" pitchFamily="18" charset="0"/>
              </a:rPr>
              <a:t>Edvinsson</a:t>
            </a:r>
            <a:r>
              <a:rPr lang="en-US" sz="1500" i="1" dirty="0">
                <a:solidFill>
                  <a:schemeClr val="bg1"/>
                </a:solidFill>
                <a:latin typeface="Georgia" panose="02040502050405020303" pitchFamily="18" charset="0"/>
              </a:rPr>
              <a:t>, Swedish Intellectual </a:t>
            </a:r>
            <a:r>
              <a:rPr lang="en-US" sz="1500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in </a:t>
            </a:r>
            <a:r>
              <a:rPr lang="en-US" sz="1500" i="1" dirty="0">
                <a:solidFill>
                  <a:schemeClr val="bg1"/>
                </a:solidFill>
                <a:latin typeface="Georgia" panose="02040502050405020303" pitchFamily="18" charset="0"/>
              </a:rPr>
              <a:t>Corporate Longitude (2002)</a:t>
            </a:r>
            <a:endParaRPr lang="en-US" sz="15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594761" y="1067906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993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583096" y="1359965"/>
            <a:ext cx="8857117" cy="45385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9398" y="274974"/>
            <a:ext cx="8950816" cy="1149385"/>
          </a:xfrm>
        </p:spPr>
        <p:txBody>
          <a:bodyPr>
            <a:noAutofit/>
          </a:bodyPr>
          <a:lstStyle/>
          <a:p>
            <a:pPr algn="just"/>
            <a:r>
              <a:rPr lang="id-ID" sz="2200" b="1" dirty="0" smtClean="0">
                <a:latin typeface="Georgia" panose="02040502050405020303" pitchFamily="18" charset="0"/>
              </a:rPr>
              <a:t>Selain itu, kualitas </a:t>
            </a:r>
            <a:r>
              <a:rPr lang="id-ID" sz="2200" b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SDM </a:t>
            </a:r>
            <a:r>
              <a:rPr lang="id-ID" sz="2200" b="1" i="1" dirty="0" smtClean="0">
                <a:solidFill>
                  <a:srgbClr val="800000"/>
                </a:solidFill>
                <a:latin typeface="Georgia" panose="02040502050405020303" pitchFamily="18" charset="0"/>
              </a:rPr>
              <a:t>(well-trained staff) </a:t>
            </a:r>
            <a:r>
              <a:rPr lang="id-ID" sz="2200" b="1" dirty="0" smtClean="0">
                <a:latin typeface="Georgia" panose="02040502050405020303" pitchFamily="18" charset="0"/>
              </a:rPr>
              <a:t>perbankan juga menentukan keberhasilan mengelola perkreditan.</a:t>
            </a:r>
            <a:r>
              <a:rPr lang="id-ID" sz="22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</a:t>
            </a:r>
            <a:r>
              <a:rPr lang="id-ID" sz="2200" b="1" i="1" dirty="0" smtClean="0">
                <a:latin typeface="Georgia" panose="02040502050405020303" pitchFamily="18" charset="0"/>
              </a:rPr>
              <a:t>Skill</a:t>
            </a:r>
            <a:r>
              <a:rPr lang="id-ID" sz="2200" b="1" dirty="0" smtClean="0">
                <a:latin typeface="Georgia" panose="02040502050405020303" pitchFamily="18" charset="0"/>
              </a:rPr>
              <a:t> yang relevan antara lain..</a:t>
            </a:r>
            <a:endParaRPr lang="id-ID" sz="2200" b="1" dirty="0">
              <a:latin typeface="Georgia" panose="02040502050405020303" pitchFamily="18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831156" y="1540984"/>
            <a:ext cx="8402997" cy="4228751"/>
            <a:chOff x="1086686" y="1858752"/>
            <a:chExt cx="8726340" cy="443633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A3034D3E-C5C3-394A-0E51-7B1CF352AA25}"/>
                </a:ext>
              </a:extLst>
            </p:cNvPr>
            <p:cNvGrpSpPr/>
            <p:nvPr/>
          </p:nvGrpSpPr>
          <p:grpSpPr>
            <a:xfrm>
              <a:off x="1086686" y="1858752"/>
              <a:ext cx="8203087" cy="4288234"/>
              <a:chOff x="1278789" y="2074287"/>
              <a:chExt cx="10913213" cy="3626324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="" xmlns:a16="http://schemas.microsoft.com/office/drawing/2014/main" id="{278F4185-6F2F-8AC7-1C85-01336163754D}"/>
                  </a:ext>
                </a:extLst>
              </p:cNvPr>
              <p:cNvCxnSpPr>
                <a:cxnSpLocks/>
                <a:endCxn id="12" idx="2"/>
              </p:cNvCxnSpPr>
              <p:nvPr/>
            </p:nvCxnSpPr>
            <p:spPr>
              <a:xfrm>
                <a:off x="1278789" y="4965682"/>
                <a:ext cx="1722379" cy="0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>
                <a:extLst>
                  <a:ext uri="{FF2B5EF4-FFF2-40B4-BE49-F238E27FC236}">
                    <a16:creationId xmlns="" xmlns:a16="http://schemas.microsoft.com/office/drawing/2014/main" id="{56266710-8C3E-8080-30F2-FA4246444720}"/>
                  </a:ext>
                </a:extLst>
              </p:cNvPr>
              <p:cNvCxnSpPr>
                <a:cxnSpLocks/>
                <a:stCxn id="12" idx="6"/>
                <a:endCxn id="13" idx="3"/>
              </p:cNvCxnSpPr>
              <p:nvPr/>
            </p:nvCxnSpPr>
            <p:spPr>
              <a:xfrm flipV="1">
                <a:off x="3164913" y="4409152"/>
                <a:ext cx="1217014" cy="556530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="" xmlns:a16="http://schemas.microsoft.com/office/drawing/2014/main" id="{ADA0E4D7-0B0E-E533-0936-F45C4D61287C}"/>
                  </a:ext>
                </a:extLst>
              </p:cNvPr>
              <p:cNvCxnSpPr>
                <a:cxnSpLocks/>
                <a:endCxn id="14" idx="2"/>
              </p:cNvCxnSpPr>
              <p:nvPr/>
            </p:nvCxnSpPr>
            <p:spPr>
              <a:xfrm>
                <a:off x="4439818" y="4357819"/>
                <a:ext cx="1884166" cy="223827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>
                <a:extLst>
                  <a:ext uri="{FF2B5EF4-FFF2-40B4-BE49-F238E27FC236}">
                    <a16:creationId xmlns="" xmlns:a16="http://schemas.microsoft.com/office/drawing/2014/main" id="{749268E7-1DB4-A583-6DB3-28A50B566010}"/>
                  </a:ext>
                </a:extLst>
              </p:cNvPr>
              <p:cNvCxnSpPr>
                <a:cxnSpLocks/>
                <a:stCxn id="14" idx="7"/>
                <a:endCxn id="15" idx="3"/>
              </p:cNvCxnSpPr>
              <p:nvPr/>
            </p:nvCxnSpPr>
            <p:spPr>
              <a:xfrm flipV="1">
                <a:off x="6463747" y="2990957"/>
                <a:ext cx="1647122" cy="1532797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="" xmlns:a16="http://schemas.microsoft.com/office/drawing/2014/main" id="{489CA037-F3C5-A098-6B0A-0B6627765275}"/>
                  </a:ext>
                </a:extLst>
              </p:cNvPr>
              <p:cNvCxnSpPr>
                <a:cxnSpLocks/>
                <a:stCxn id="15" idx="6"/>
                <a:endCxn id="16" idx="1"/>
              </p:cNvCxnSpPr>
              <p:nvPr/>
            </p:nvCxnSpPr>
            <p:spPr>
              <a:xfrm>
                <a:off x="8250634" y="2933064"/>
                <a:ext cx="1318874" cy="734045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3878DD2E-8348-D551-3B2C-101606E55028}"/>
                  </a:ext>
                </a:extLst>
              </p:cNvPr>
              <p:cNvCxnSpPr>
                <a:cxnSpLocks/>
                <a:stCxn id="16" idx="7"/>
              </p:cNvCxnSpPr>
              <p:nvPr/>
            </p:nvCxnSpPr>
            <p:spPr>
              <a:xfrm flipV="1">
                <a:off x="9685290" y="2074287"/>
                <a:ext cx="2506712" cy="1592823"/>
              </a:xfrm>
              <a:prstGeom prst="line">
                <a:avLst/>
              </a:prstGeom>
              <a:ln w="38100">
                <a:solidFill>
                  <a:schemeClr val="accent5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Oval 11">
                <a:extLst>
                  <a:ext uri="{FF2B5EF4-FFF2-40B4-BE49-F238E27FC236}">
                    <a16:creationId xmlns="" xmlns:a16="http://schemas.microsoft.com/office/drawing/2014/main" id="{4DB59CE3-43D9-E466-FFCF-8F18C04D7E23}"/>
                  </a:ext>
                </a:extLst>
              </p:cNvPr>
              <p:cNvSpPr/>
              <p:nvPr/>
            </p:nvSpPr>
            <p:spPr>
              <a:xfrm>
                <a:off x="3001168" y="4883811"/>
                <a:ext cx="163742" cy="163742"/>
              </a:xfrm>
              <a:prstGeom prst="ellipse">
                <a:avLst/>
              </a:prstGeom>
              <a:solidFill>
                <a:srgbClr val="C00000"/>
              </a:solidFill>
              <a:ln w="50800">
                <a:solidFill>
                  <a:schemeClr val="accent6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="" xmlns:a16="http://schemas.microsoft.com/office/drawing/2014/main" id="{AFE3486B-36FD-C15D-666C-63504E407AD8}"/>
                  </a:ext>
                </a:extLst>
              </p:cNvPr>
              <p:cNvSpPr/>
              <p:nvPr/>
            </p:nvSpPr>
            <p:spPr>
              <a:xfrm>
                <a:off x="4357946" y="4269389"/>
                <a:ext cx="163742" cy="163742"/>
              </a:xfrm>
              <a:prstGeom prst="ellipse">
                <a:avLst/>
              </a:prstGeom>
              <a:solidFill>
                <a:srgbClr val="C00000"/>
              </a:solidFill>
              <a:ln w="50800">
                <a:solidFill>
                  <a:schemeClr val="accent1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="" xmlns:a16="http://schemas.microsoft.com/office/drawing/2014/main" id="{5FCEA0E3-037E-FF40-F07B-8F4881CCE566}"/>
                  </a:ext>
                </a:extLst>
              </p:cNvPr>
              <p:cNvSpPr/>
              <p:nvPr/>
            </p:nvSpPr>
            <p:spPr>
              <a:xfrm>
                <a:off x="6323984" y="4499775"/>
                <a:ext cx="163742" cy="163742"/>
              </a:xfrm>
              <a:prstGeom prst="ellipse">
                <a:avLst/>
              </a:prstGeom>
              <a:solidFill>
                <a:srgbClr val="C00000"/>
              </a:solidFill>
              <a:ln w="50800">
                <a:solidFill>
                  <a:schemeClr val="accent2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="" xmlns:a16="http://schemas.microsoft.com/office/drawing/2014/main" id="{30FC19B5-73B7-3ECE-585F-2E7C60D0798F}"/>
                  </a:ext>
                </a:extLst>
              </p:cNvPr>
              <p:cNvSpPr/>
              <p:nvPr/>
            </p:nvSpPr>
            <p:spPr>
              <a:xfrm>
                <a:off x="8086890" y="2851194"/>
                <a:ext cx="163742" cy="163742"/>
              </a:xfrm>
              <a:prstGeom prst="ellipse">
                <a:avLst/>
              </a:prstGeom>
              <a:solidFill>
                <a:srgbClr val="C00000"/>
              </a:solidFill>
              <a:ln w="50800">
                <a:solidFill>
                  <a:schemeClr val="accent3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="" xmlns:a16="http://schemas.microsoft.com/office/drawing/2014/main" id="{772BE717-3FEE-B296-81B8-210BD23A7875}"/>
                  </a:ext>
                </a:extLst>
              </p:cNvPr>
              <p:cNvSpPr/>
              <p:nvPr/>
            </p:nvSpPr>
            <p:spPr>
              <a:xfrm>
                <a:off x="9545526" y="3643130"/>
                <a:ext cx="163742" cy="163742"/>
              </a:xfrm>
              <a:prstGeom prst="ellipse">
                <a:avLst/>
              </a:prstGeom>
              <a:solidFill>
                <a:srgbClr val="C00000"/>
              </a:solidFill>
              <a:ln w="50800">
                <a:solidFill>
                  <a:schemeClr val="accent4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30C4B461-E706-B49C-1A87-E25D886D02D3}"/>
                  </a:ext>
                </a:extLst>
              </p:cNvPr>
              <p:cNvSpPr txBox="1"/>
              <p:nvPr/>
            </p:nvSpPr>
            <p:spPr>
              <a:xfrm>
                <a:off x="3866698" y="3546070"/>
                <a:ext cx="744507" cy="338351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02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="" xmlns:a16="http://schemas.microsoft.com/office/drawing/2014/main" id="{35B5872F-FEA6-858E-C2E7-EC2B163C05C0}"/>
                  </a:ext>
                </a:extLst>
              </p:cNvPr>
              <p:cNvSpPr txBox="1"/>
              <p:nvPr/>
            </p:nvSpPr>
            <p:spPr>
              <a:xfrm>
                <a:off x="6028054" y="4773399"/>
                <a:ext cx="744507" cy="338351"/>
              </a:xfrm>
              <a:prstGeom prst="rect">
                <a:avLst/>
              </a:prstGeom>
              <a:solidFill>
                <a:srgbClr val="C00000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03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="" xmlns:a16="http://schemas.microsoft.com/office/drawing/2014/main" id="{A06B958A-3E74-624D-B1D0-F76A08D9CF95}"/>
                  </a:ext>
                </a:extLst>
              </p:cNvPr>
              <p:cNvSpPr txBox="1"/>
              <p:nvPr/>
            </p:nvSpPr>
            <p:spPr>
              <a:xfrm>
                <a:off x="7770708" y="2099689"/>
                <a:ext cx="744507" cy="338351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04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13D54176-6840-3C05-E031-24E615DE4287}"/>
                  </a:ext>
                </a:extLst>
              </p:cNvPr>
              <p:cNvSpPr txBox="1"/>
              <p:nvPr/>
            </p:nvSpPr>
            <p:spPr>
              <a:xfrm>
                <a:off x="9263504" y="3900059"/>
                <a:ext cx="744507" cy="338351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05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="" xmlns:a16="http://schemas.microsoft.com/office/drawing/2014/main" id="{2085C713-E9D7-8D60-09D5-42098BBF06AC}"/>
                  </a:ext>
                </a:extLst>
              </p:cNvPr>
              <p:cNvSpPr txBox="1"/>
              <p:nvPr/>
            </p:nvSpPr>
            <p:spPr>
              <a:xfrm>
                <a:off x="2654075" y="3902485"/>
                <a:ext cx="3373979" cy="2995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Account</a:t>
                </a:r>
                <a:r>
                  <a:rPr lang="id-ID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 </a:t>
                </a:r>
                <a:r>
                  <a:rPr lang="id-ID" dirty="0" smtClean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M</a:t>
                </a:r>
                <a:r>
                  <a:rPr lang="en-US" dirty="0" err="1" smtClean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onitoring</a:t>
                </a:r>
                <a:endParaRPr lang="id-ID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="" xmlns:a16="http://schemas.microsoft.com/office/drawing/2014/main" id="{3226B975-C078-BC70-5BE8-9CAD42FEFC30}"/>
                  </a:ext>
                </a:extLst>
              </p:cNvPr>
              <p:cNvSpPr txBox="1"/>
              <p:nvPr/>
            </p:nvSpPr>
            <p:spPr>
              <a:xfrm>
                <a:off x="5201093" y="5053858"/>
                <a:ext cx="2885796" cy="429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Negotiation Skills</a:t>
                </a:r>
                <a:endParaRPr lang="id-ID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="" xmlns:a16="http://schemas.microsoft.com/office/drawing/2014/main" id="{60BC095E-A119-C7E2-56B0-61B57715986A}"/>
                  </a:ext>
                </a:extLst>
              </p:cNvPr>
              <p:cNvSpPr txBox="1"/>
              <p:nvPr/>
            </p:nvSpPr>
            <p:spPr>
              <a:xfrm>
                <a:off x="6028054" y="2386242"/>
                <a:ext cx="4621619" cy="429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Problem Loan Management</a:t>
                </a:r>
                <a:endParaRPr lang="id-ID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="" xmlns:a16="http://schemas.microsoft.com/office/drawing/2014/main" id="{1380B84E-4B12-C8FC-B96E-73B11D71659D}"/>
                  </a:ext>
                </a:extLst>
              </p:cNvPr>
              <p:cNvSpPr txBox="1"/>
              <p:nvPr/>
            </p:nvSpPr>
            <p:spPr>
              <a:xfrm>
                <a:off x="8380261" y="4194429"/>
                <a:ext cx="2658013" cy="429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Service</a:t>
                </a:r>
                <a:r>
                  <a:rPr lang="id-ID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-</a:t>
                </a:r>
                <a:r>
                  <a:rPr lang="en-US" dirty="0">
                    <a:solidFill>
                      <a:srgbClr val="222222"/>
                    </a:solidFill>
                    <a:latin typeface="Georgia" panose="02040502050405020303" pitchFamily="18" charset="0"/>
                  </a:rPr>
                  <a:t>Oriented</a:t>
                </a:r>
                <a:endParaRPr lang="id-ID" dirty="0">
                  <a:latin typeface="Georgia" panose="02040502050405020303" pitchFamily="18" charset="0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="" xmlns:a16="http://schemas.microsoft.com/office/drawing/2014/main" id="{96F40942-69A2-6A73-4251-307E702CDFB3}"/>
                  </a:ext>
                </a:extLst>
              </p:cNvPr>
              <p:cNvSpPr txBox="1"/>
              <p:nvPr/>
            </p:nvSpPr>
            <p:spPr>
              <a:xfrm>
                <a:off x="2654076" y="5139653"/>
                <a:ext cx="744507" cy="338351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altLang="ko-KR" sz="2000" b="1" dirty="0">
                    <a:solidFill>
                      <a:schemeClr val="bg1"/>
                    </a:solidFill>
                    <a:cs typeface="Arial" pitchFamily="34" charset="0"/>
                  </a:rPr>
                  <a:t>01</a:t>
                </a:r>
                <a:endParaRPr lang="ko-KR" altLang="en-US" sz="2000" b="1" dirty="0">
                  <a:solidFill>
                    <a:schemeClr val="bg1"/>
                  </a:solidFill>
                  <a:cs typeface="Arial" pitchFamily="34" charset="0"/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="" xmlns:a16="http://schemas.microsoft.com/office/drawing/2014/main" id="{D462B240-0785-92BD-6B42-7A9052F9A376}"/>
                  </a:ext>
                </a:extLst>
              </p:cNvPr>
              <p:cNvSpPr txBox="1"/>
              <p:nvPr/>
            </p:nvSpPr>
            <p:spPr>
              <a:xfrm>
                <a:off x="1788226" y="5440341"/>
                <a:ext cx="1731700" cy="2602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ko-KR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28" name="Freeform: Shape 26">
                <a:extLst>
                  <a:ext uri="{FF2B5EF4-FFF2-40B4-BE49-F238E27FC236}">
                    <a16:creationId xmlns="" xmlns:a16="http://schemas.microsoft.com/office/drawing/2014/main" id="{4D6E6EE0-18CB-0181-44F1-2CF865028068}"/>
                  </a:ext>
                </a:extLst>
              </p:cNvPr>
              <p:cNvSpPr/>
              <p:nvPr/>
            </p:nvSpPr>
            <p:spPr>
              <a:xfrm>
                <a:off x="5311813" y="2964022"/>
                <a:ext cx="1414218" cy="1043258"/>
              </a:xfrm>
              <a:custGeom>
                <a:avLst/>
                <a:gdLst>
                  <a:gd name="connsiteX0" fmla="*/ 2916809 w 2933700"/>
                  <a:gd name="connsiteY0" fmla="*/ 1216399 h 3152775"/>
                  <a:gd name="connsiteX1" fmla="*/ 2574861 w 2933700"/>
                  <a:gd name="connsiteY1" fmla="*/ 1129721 h 3152775"/>
                  <a:gd name="connsiteX2" fmla="*/ 2549144 w 2933700"/>
                  <a:gd name="connsiteY2" fmla="*/ 1112576 h 3152775"/>
                  <a:gd name="connsiteX3" fmla="*/ 2419604 w 2933700"/>
                  <a:gd name="connsiteY3" fmla="*/ 923029 h 3152775"/>
                  <a:gd name="connsiteX4" fmla="*/ 2414842 w 2933700"/>
                  <a:gd name="connsiteY4" fmla="*/ 901121 h 3152775"/>
                  <a:gd name="connsiteX5" fmla="*/ 2442464 w 2933700"/>
                  <a:gd name="connsiteY5" fmla="*/ 646804 h 3152775"/>
                  <a:gd name="connsiteX6" fmla="*/ 2421509 w 2933700"/>
                  <a:gd name="connsiteY6" fmla="*/ 613466 h 3152775"/>
                  <a:gd name="connsiteX7" fmla="*/ 2421509 w 2933700"/>
                  <a:gd name="connsiteY7" fmla="*/ 613466 h 3152775"/>
                  <a:gd name="connsiteX8" fmla="*/ 2426271 w 2933700"/>
                  <a:gd name="connsiteY8" fmla="*/ 608704 h 3152775"/>
                  <a:gd name="connsiteX9" fmla="*/ 2426271 w 2933700"/>
                  <a:gd name="connsiteY9" fmla="*/ 608704 h 3152775"/>
                  <a:gd name="connsiteX10" fmla="*/ 2485326 w 2933700"/>
                  <a:gd name="connsiteY10" fmla="*/ 593464 h 3152775"/>
                  <a:gd name="connsiteX11" fmla="*/ 2595817 w 2933700"/>
                  <a:gd name="connsiteY11" fmla="*/ 596321 h 3152775"/>
                  <a:gd name="connsiteX12" fmla="*/ 2649156 w 2933700"/>
                  <a:gd name="connsiteY12" fmla="*/ 562984 h 3152775"/>
                  <a:gd name="connsiteX13" fmla="*/ 2660586 w 2933700"/>
                  <a:gd name="connsiteY13" fmla="*/ 525836 h 3152775"/>
                  <a:gd name="connsiteX14" fmla="*/ 2697734 w 2933700"/>
                  <a:gd name="connsiteY14" fmla="*/ 465829 h 3152775"/>
                  <a:gd name="connsiteX15" fmla="*/ 2698686 w 2933700"/>
                  <a:gd name="connsiteY15" fmla="*/ 463924 h 3152775"/>
                  <a:gd name="connsiteX16" fmla="*/ 2720594 w 2933700"/>
                  <a:gd name="connsiteY16" fmla="*/ 445826 h 3152775"/>
                  <a:gd name="connsiteX17" fmla="*/ 2738692 w 2933700"/>
                  <a:gd name="connsiteY17" fmla="*/ 422966 h 3152775"/>
                  <a:gd name="connsiteX18" fmla="*/ 2721546 w 2933700"/>
                  <a:gd name="connsiteY18" fmla="*/ 377246 h 3152775"/>
                  <a:gd name="connsiteX19" fmla="*/ 2717736 w 2933700"/>
                  <a:gd name="connsiteY19" fmla="*/ 332479 h 3152775"/>
                  <a:gd name="connsiteX20" fmla="*/ 2729167 w 2933700"/>
                  <a:gd name="connsiteY20" fmla="*/ 265804 h 3152775"/>
                  <a:gd name="connsiteX21" fmla="*/ 2732976 w 2933700"/>
                  <a:gd name="connsiteY21" fmla="*/ 214369 h 3152775"/>
                  <a:gd name="connsiteX22" fmla="*/ 2732976 w 2933700"/>
                  <a:gd name="connsiteY22" fmla="*/ 214369 h 3152775"/>
                  <a:gd name="connsiteX23" fmla="*/ 2752979 w 2933700"/>
                  <a:gd name="connsiteY23" fmla="*/ 200081 h 3152775"/>
                  <a:gd name="connsiteX24" fmla="*/ 2782506 w 2933700"/>
                  <a:gd name="connsiteY24" fmla="*/ 180079 h 3152775"/>
                  <a:gd name="connsiteX25" fmla="*/ 2769171 w 2933700"/>
                  <a:gd name="connsiteY25" fmla="*/ 141026 h 3152775"/>
                  <a:gd name="connsiteX26" fmla="*/ 2749169 w 2933700"/>
                  <a:gd name="connsiteY26" fmla="*/ 116261 h 3152775"/>
                  <a:gd name="connsiteX27" fmla="*/ 2611056 w 2933700"/>
                  <a:gd name="connsiteY27" fmla="*/ 17201 h 3152775"/>
                  <a:gd name="connsiteX28" fmla="*/ 2487231 w 2933700"/>
                  <a:gd name="connsiteY28" fmla="*/ 12439 h 3152775"/>
                  <a:gd name="connsiteX29" fmla="*/ 2398649 w 2933700"/>
                  <a:gd name="connsiteY29" fmla="*/ 41014 h 3152775"/>
                  <a:gd name="connsiteX30" fmla="*/ 2311019 w 2933700"/>
                  <a:gd name="connsiteY30" fmla="*/ 110546 h 3152775"/>
                  <a:gd name="connsiteX31" fmla="*/ 2268156 w 2933700"/>
                  <a:gd name="connsiteY31" fmla="*/ 326764 h 3152775"/>
                  <a:gd name="connsiteX32" fmla="*/ 2232914 w 2933700"/>
                  <a:gd name="connsiteY32" fmla="*/ 382009 h 3152775"/>
                  <a:gd name="connsiteX33" fmla="*/ 2202434 w 2933700"/>
                  <a:gd name="connsiteY33" fmla="*/ 373436 h 3152775"/>
                  <a:gd name="connsiteX34" fmla="*/ 2121471 w 2933700"/>
                  <a:gd name="connsiteY34" fmla="*/ 290569 h 3152775"/>
                  <a:gd name="connsiteX35" fmla="*/ 2033841 w 2933700"/>
                  <a:gd name="connsiteY35" fmla="*/ 268661 h 3152775"/>
                  <a:gd name="connsiteX36" fmla="*/ 1955736 w 2933700"/>
                  <a:gd name="connsiteY36" fmla="*/ 313429 h 3152775"/>
                  <a:gd name="connsiteX37" fmla="*/ 1863344 w 2933700"/>
                  <a:gd name="connsiteY37" fmla="*/ 352481 h 3152775"/>
                  <a:gd name="connsiteX38" fmla="*/ 1585214 w 2933700"/>
                  <a:gd name="connsiteY38" fmla="*/ 398201 h 3152775"/>
                  <a:gd name="connsiteX39" fmla="*/ 1358519 w 2933700"/>
                  <a:gd name="connsiteY39" fmla="*/ 575366 h 3152775"/>
                  <a:gd name="connsiteX40" fmla="*/ 1212786 w 2933700"/>
                  <a:gd name="connsiteY40" fmla="*/ 991609 h 3152775"/>
                  <a:gd name="connsiteX41" fmla="*/ 1268031 w 2933700"/>
                  <a:gd name="connsiteY41" fmla="*/ 1056379 h 3152775"/>
                  <a:gd name="connsiteX42" fmla="*/ 1271841 w 2933700"/>
                  <a:gd name="connsiteY42" fmla="*/ 1058284 h 3152775"/>
                  <a:gd name="connsiteX43" fmla="*/ 1263269 w 2933700"/>
                  <a:gd name="connsiteY43" fmla="*/ 1069714 h 3152775"/>
                  <a:gd name="connsiteX44" fmla="*/ 1077531 w 2933700"/>
                  <a:gd name="connsiteY44" fmla="*/ 1262119 h 3152775"/>
                  <a:gd name="connsiteX45" fmla="*/ 1076579 w 2933700"/>
                  <a:gd name="connsiteY45" fmla="*/ 1310696 h 3152775"/>
                  <a:gd name="connsiteX46" fmla="*/ 1098486 w 2933700"/>
                  <a:gd name="connsiteY46" fmla="*/ 1351654 h 3152775"/>
                  <a:gd name="connsiteX47" fmla="*/ 1085151 w 2933700"/>
                  <a:gd name="connsiteY47" fmla="*/ 1518341 h 3152775"/>
                  <a:gd name="connsiteX48" fmla="*/ 1065149 w 2933700"/>
                  <a:gd name="connsiteY48" fmla="*/ 1900294 h 3152775"/>
                  <a:gd name="connsiteX49" fmla="*/ 1043241 w 2933700"/>
                  <a:gd name="connsiteY49" fmla="*/ 1912676 h 3152775"/>
                  <a:gd name="connsiteX50" fmla="*/ 746061 w 2933700"/>
                  <a:gd name="connsiteY50" fmla="*/ 1781231 h 3152775"/>
                  <a:gd name="connsiteX51" fmla="*/ 727964 w 2933700"/>
                  <a:gd name="connsiteY51" fmla="*/ 1768849 h 3152775"/>
                  <a:gd name="connsiteX52" fmla="*/ 621284 w 2933700"/>
                  <a:gd name="connsiteY52" fmla="*/ 1670741 h 3152775"/>
                  <a:gd name="connsiteX53" fmla="*/ 600329 w 2933700"/>
                  <a:gd name="connsiteY53" fmla="*/ 1646929 h 3152775"/>
                  <a:gd name="connsiteX54" fmla="*/ 545084 w 2933700"/>
                  <a:gd name="connsiteY54" fmla="*/ 1553584 h 3152775"/>
                  <a:gd name="connsiteX55" fmla="*/ 458406 w 2933700"/>
                  <a:gd name="connsiteY55" fmla="*/ 1531676 h 3152775"/>
                  <a:gd name="connsiteX56" fmla="*/ 375539 w 2933700"/>
                  <a:gd name="connsiteY56" fmla="*/ 1581206 h 3152775"/>
                  <a:gd name="connsiteX57" fmla="*/ 367919 w 2933700"/>
                  <a:gd name="connsiteY57" fmla="*/ 1617401 h 3152775"/>
                  <a:gd name="connsiteX58" fmla="*/ 362204 w 2933700"/>
                  <a:gd name="connsiteY58" fmla="*/ 1621211 h 3152775"/>
                  <a:gd name="connsiteX59" fmla="*/ 341249 w 2933700"/>
                  <a:gd name="connsiteY59" fmla="*/ 1627879 h 3152775"/>
                  <a:gd name="connsiteX60" fmla="*/ 105981 w 2933700"/>
                  <a:gd name="connsiteY60" fmla="*/ 1765991 h 3152775"/>
                  <a:gd name="connsiteX61" fmla="*/ 6921 w 2933700"/>
                  <a:gd name="connsiteY61" fmla="*/ 1906961 h 3152775"/>
                  <a:gd name="connsiteX62" fmla="*/ 25971 w 2933700"/>
                  <a:gd name="connsiteY62" fmla="*/ 1963159 h 3152775"/>
                  <a:gd name="connsiteX63" fmla="*/ 105981 w 2933700"/>
                  <a:gd name="connsiteY63" fmla="*/ 1961254 h 3152775"/>
                  <a:gd name="connsiteX64" fmla="*/ 272669 w 2933700"/>
                  <a:gd name="connsiteY64" fmla="*/ 1891721 h 3152775"/>
                  <a:gd name="connsiteX65" fmla="*/ 370776 w 2933700"/>
                  <a:gd name="connsiteY65" fmla="*/ 1880291 h 3152775"/>
                  <a:gd name="connsiteX66" fmla="*/ 459359 w 2933700"/>
                  <a:gd name="connsiteY66" fmla="*/ 1869814 h 3152775"/>
                  <a:gd name="connsiteX67" fmla="*/ 424116 w 2933700"/>
                  <a:gd name="connsiteY67" fmla="*/ 2043169 h 3152775"/>
                  <a:gd name="connsiteX68" fmla="*/ 439356 w 2933700"/>
                  <a:gd name="connsiteY68" fmla="*/ 2071744 h 3152775"/>
                  <a:gd name="connsiteX69" fmla="*/ 1011809 w 2933700"/>
                  <a:gd name="connsiteY69" fmla="*/ 2313679 h 3152775"/>
                  <a:gd name="connsiteX70" fmla="*/ 1171829 w 2933700"/>
                  <a:gd name="connsiteY70" fmla="*/ 2384164 h 3152775"/>
                  <a:gd name="connsiteX71" fmla="*/ 1314704 w 2933700"/>
                  <a:gd name="connsiteY71" fmla="*/ 2327966 h 3152775"/>
                  <a:gd name="connsiteX72" fmla="*/ 1398524 w 2933700"/>
                  <a:gd name="connsiteY72" fmla="*/ 2157469 h 3152775"/>
                  <a:gd name="connsiteX73" fmla="*/ 1503299 w 2933700"/>
                  <a:gd name="connsiteY73" fmla="*/ 1907914 h 3152775"/>
                  <a:gd name="connsiteX74" fmla="*/ 1674749 w 2933700"/>
                  <a:gd name="connsiteY74" fmla="*/ 2120321 h 3152775"/>
                  <a:gd name="connsiteX75" fmla="*/ 1678559 w 2933700"/>
                  <a:gd name="connsiteY75" fmla="*/ 2155564 h 3152775"/>
                  <a:gd name="connsiteX76" fmla="*/ 1382331 w 2933700"/>
                  <a:gd name="connsiteY76" fmla="*/ 2868034 h 3152775"/>
                  <a:gd name="connsiteX77" fmla="*/ 1374711 w 2933700"/>
                  <a:gd name="connsiteY77" fmla="*/ 2886132 h 3152775"/>
                  <a:gd name="connsiteX78" fmla="*/ 1340421 w 2933700"/>
                  <a:gd name="connsiteY78" fmla="*/ 2912801 h 3152775"/>
                  <a:gd name="connsiteX79" fmla="*/ 1325181 w 2933700"/>
                  <a:gd name="connsiteY79" fmla="*/ 2924232 h 3152775"/>
                  <a:gd name="connsiteX80" fmla="*/ 1284224 w 2933700"/>
                  <a:gd name="connsiteY80" fmla="*/ 3113779 h 3152775"/>
                  <a:gd name="connsiteX81" fmla="*/ 1300416 w 2933700"/>
                  <a:gd name="connsiteY81" fmla="*/ 3126162 h 3152775"/>
                  <a:gd name="connsiteX82" fmla="*/ 1475676 w 2933700"/>
                  <a:gd name="connsiteY82" fmla="*/ 3136639 h 3152775"/>
                  <a:gd name="connsiteX83" fmla="*/ 1504251 w 2933700"/>
                  <a:gd name="connsiteY83" fmla="*/ 3114732 h 3152775"/>
                  <a:gd name="connsiteX84" fmla="*/ 1522349 w 2933700"/>
                  <a:gd name="connsiteY84" fmla="*/ 3101396 h 3152775"/>
                  <a:gd name="connsiteX85" fmla="*/ 1700466 w 2933700"/>
                  <a:gd name="connsiteY85" fmla="*/ 3151879 h 3152775"/>
                  <a:gd name="connsiteX86" fmla="*/ 1864296 w 2933700"/>
                  <a:gd name="connsiteY86" fmla="*/ 3148069 h 3152775"/>
                  <a:gd name="connsiteX87" fmla="*/ 1930971 w 2933700"/>
                  <a:gd name="connsiteY87" fmla="*/ 3117589 h 3152775"/>
                  <a:gd name="connsiteX88" fmla="*/ 1919541 w 2933700"/>
                  <a:gd name="connsiteY88" fmla="*/ 3057582 h 3152775"/>
                  <a:gd name="connsiteX89" fmla="*/ 1849056 w 2933700"/>
                  <a:gd name="connsiteY89" fmla="*/ 3047104 h 3152775"/>
                  <a:gd name="connsiteX90" fmla="*/ 1731899 w 2933700"/>
                  <a:gd name="connsiteY90" fmla="*/ 3031864 h 3152775"/>
                  <a:gd name="connsiteX91" fmla="*/ 1653794 w 2933700"/>
                  <a:gd name="connsiteY91" fmla="*/ 2957569 h 3152775"/>
                  <a:gd name="connsiteX92" fmla="*/ 1731899 w 2933700"/>
                  <a:gd name="connsiteY92" fmla="*/ 2977571 h 3152775"/>
                  <a:gd name="connsiteX93" fmla="*/ 1758569 w 2933700"/>
                  <a:gd name="connsiteY93" fmla="*/ 2964236 h 3152775"/>
                  <a:gd name="connsiteX94" fmla="*/ 2045271 w 2933700"/>
                  <a:gd name="connsiteY94" fmla="*/ 2250814 h 3152775"/>
                  <a:gd name="connsiteX95" fmla="*/ 2063369 w 2933700"/>
                  <a:gd name="connsiteY95" fmla="*/ 2090794 h 3152775"/>
                  <a:gd name="connsiteX96" fmla="*/ 1989074 w 2933700"/>
                  <a:gd name="connsiteY96" fmla="*/ 1882196 h 3152775"/>
                  <a:gd name="connsiteX97" fmla="*/ 1919541 w 2933700"/>
                  <a:gd name="connsiteY97" fmla="*/ 1741226 h 3152775"/>
                  <a:gd name="connsiteX98" fmla="*/ 1962404 w 2933700"/>
                  <a:gd name="connsiteY98" fmla="*/ 1698364 h 3152775"/>
                  <a:gd name="connsiteX99" fmla="*/ 1955736 w 2933700"/>
                  <a:gd name="connsiteY99" fmla="*/ 1662169 h 3152775"/>
                  <a:gd name="connsiteX100" fmla="*/ 1892871 w 2933700"/>
                  <a:gd name="connsiteY100" fmla="*/ 1337366 h 3152775"/>
                  <a:gd name="connsiteX101" fmla="*/ 1904301 w 2933700"/>
                  <a:gd name="connsiteY101" fmla="*/ 1308791 h 3152775"/>
                  <a:gd name="connsiteX102" fmla="*/ 2181479 w 2933700"/>
                  <a:gd name="connsiteY102" fmla="*/ 1113529 h 3152775"/>
                  <a:gd name="connsiteX103" fmla="*/ 2204339 w 2933700"/>
                  <a:gd name="connsiteY103" fmla="*/ 1116386 h 3152775"/>
                  <a:gd name="connsiteX104" fmla="*/ 2305304 w 2933700"/>
                  <a:gd name="connsiteY104" fmla="*/ 1225924 h 3152775"/>
                  <a:gd name="connsiteX105" fmla="*/ 2608199 w 2933700"/>
                  <a:gd name="connsiteY105" fmla="*/ 1395469 h 3152775"/>
                  <a:gd name="connsiteX106" fmla="*/ 2902521 w 2933700"/>
                  <a:gd name="connsiteY106" fmla="*/ 1445951 h 3152775"/>
                  <a:gd name="connsiteX107" fmla="*/ 2912999 w 2933700"/>
                  <a:gd name="connsiteY107" fmla="*/ 1435474 h 3152775"/>
                  <a:gd name="connsiteX108" fmla="*/ 2933954 w 2933700"/>
                  <a:gd name="connsiteY108" fmla="*/ 1239259 h 3152775"/>
                  <a:gd name="connsiteX109" fmla="*/ 2916809 w 2933700"/>
                  <a:gd name="connsiteY109" fmla="*/ 1216399 h 3152775"/>
                  <a:gd name="connsiteX110" fmla="*/ 1512824 w 2933700"/>
                  <a:gd name="connsiteY110" fmla="*/ 846829 h 3152775"/>
                  <a:gd name="connsiteX111" fmla="*/ 1561401 w 2933700"/>
                  <a:gd name="connsiteY111" fmla="*/ 754436 h 3152775"/>
                  <a:gd name="connsiteX112" fmla="*/ 1658556 w 2933700"/>
                  <a:gd name="connsiteY112" fmla="*/ 705859 h 3152775"/>
                  <a:gd name="connsiteX113" fmla="*/ 1512824 w 2933700"/>
                  <a:gd name="connsiteY113" fmla="*/ 846829 h 31527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</a:cxnLst>
                <a:rect l="l" t="t" r="r" b="b"/>
                <a:pathLst>
                  <a:path w="2933700" h="3152775">
                    <a:moveTo>
                      <a:pt x="2916809" y="1216399"/>
                    </a:moveTo>
                    <a:cubicBezTo>
                      <a:pt x="2802509" y="1187824"/>
                      <a:pt x="2689161" y="1158296"/>
                      <a:pt x="2574861" y="1129721"/>
                    </a:cubicBezTo>
                    <a:cubicBezTo>
                      <a:pt x="2563431" y="1126864"/>
                      <a:pt x="2555811" y="1123054"/>
                      <a:pt x="2549144" y="1112576"/>
                    </a:cubicBezTo>
                    <a:cubicBezTo>
                      <a:pt x="2506281" y="1048759"/>
                      <a:pt x="2462467" y="985894"/>
                      <a:pt x="2419604" y="923029"/>
                    </a:cubicBezTo>
                    <a:cubicBezTo>
                      <a:pt x="2414842" y="916361"/>
                      <a:pt x="2411984" y="910646"/>
                      <a:pt x="2414842" y="901121"/>
                    </a:cubicBezTo>
                    <a:cubicBezTo>
                      <a:pt x="2437701" y="818254"/>
                      <a:pt x="2444369" y="732529"/>
                      <a:pt x="2442464" y="646804"/>
                    </a:cubicBezTo>
                    <a:cubicBezTo>
                      <a:pt x="2442464" y="629659"/>
                      <a:pt x="2440559" y="617276"/>
                      <a:pt x="2421509" y="613466"/>
                    </a:cubicBezTo>
                    <a:cubicBezTo>
                      <a:pt x="2421509" y="613466"/>
                      <a:pt x="2421509" y="613466"/>
                      <a:pt x="2421509" y="613466"/>
                    </a:cubicBezTo>
                    <a:cubicBezTo>
                      <a:pt x="2423414" y="611561"/>
                      <a:pt x="2424367" y="610609"/>
                      <a:pt x="2426271" y="608704"/>
                    </a:cubicBezTo>
                    <a:lnTo>
                      <a:pt x="2426271" y="608704"/>
                    </a:lnTo>
                    <a:cubicBezTo>
                      <a:pt x="2448179" y="611561"/>
                      <a:pt x="2466276" y="599179"/>
                      <a:pt x="2485326" y="593464"/>
                    </a:cubicBezTo>
                    <a:cubicBezTo>
                      <a:pt x="2522474" y="582986"/>
                      <a:pt x="2557717" y="573461"/>
                      <a:pt x="2595817" y="596321"/>
                    </a:cubicBezTo>
                    <a:cubicBezTo>
                      <a:pt x="2626296" y="615371"/>
                      <a:pt x="2647251" y="600131"/>
                      <a:pt x="2649156" y="562984"/>
                    </a:cubicBezTo>
                    <a:cubicBezTo>
                      <a:pt x="2650109" y="549649"/>
                      <a:pt x="2655824" y="538219"/>
                      <a:pt x="2660586" y="525836"/>
                    </a:cubicBezTo>
                    <a:cubicBezTo>
                      <a:pt x="2670111" y="502976"/>
                      <a:pt x="2681542" y="483926"/>
                      <a:pt x="2697734" y="465829"/>
                    </a:cubicBezTo>
                    <a:cubicBezTo>
                      <a:pt x="2697734" y="464876"/>
                      <a:pt x="2698686" y="463924"/>
                      <a:pt x="2698686" y="463924"/>
                    </a:cubicBezTo>
                    <a:cubicBezTo>
                      <a:pt x="2697734" y="447731"/>
                      <a:pt x="2707259" y="443921"/>
                      <a:pt x="2720594" y="445826"/>
                    </a:cubicBezTo>
                    <a:cubicBezTo>
                      <a:pt x="2739644" y="447731"/>
                      <a:pt x="2741549" y="436301"/>
                      <a:pt x="2738692" y="422966"/>
                    </a:cubicBezTo>
                    <a:cubicBezTo>
                      <a:pt x="2734881" y="406774"/>
                      <a:pt x="2727261" y="392486"/>
                      <a:pt x="2721546" y="377246"/>
                    </a:cubicBezTo>
                    <a:cubicBezTo>
                      <a:pt x="2715831" y="362959"/>
                      <a:pt x="2708211" y="346766"/>
                      <a:pt x="2717736" y="332479"/>
                    </a:cubicBezTo>
                    <a:cubicBezTo>
                      <a:pt x="2731071" y="311524"/>
                      <a:pt x="2729167" y="288664"/>
                      <a:pt x="2729167" y="265804"/>
                    </a:cubicBezTo>
                    <a:cubicBezTo>
                      <a:pt x="2730119" y="248659"/>
                      <a:pt x="2725356" y="231514"/>
                      <a:pt x="2732976" y="214369"/>
                    </a:cubicBezTo>
                    <a:cubicBezTo>
                      <a:pt x="2732976" y="214369"/>
                      <a:pt x="2732976" y="214369"/>
                      <a:pt x="2732976" y="214369"/>
                    </a:cubicBezTo>
                    <a:cubicBezTo>
                      <a:pt x="2739644" y="209606"/>
                      <a:pt x="2746311" y="205796"/>
                      <a:pt x="2752979" y="200081"/>
                    </a:cubicBezTo>
                    <a:cubicBezTo>
                      <a:pt x="2762504" y="191509"/>
                      <a:pt x="2782506" y="199129"/>
                      <a:pt x="2782506" y="180079"/>
                    </a:cubicBezTo>
                    <a:cubicBezTo>
                      <a:pt x="2782506" y="166744"/>
                      <a:pt x="2777744" y="152456"/>
                      <a:pt x="2769171" y="141026"/>
                    </a:cubicBezTo>
                    <a:cubicBezTo>
                      <a:pt x="2762504" y="132454"/>
                      <a:pt x="2756789" y="123881"/>
                      <a:pt x="2749169" y="116261"/>
                    </a:cubicBezTo>
                    <a:cubicBezTo>
                      <a:pt x="2709164" y="75304"/>
                      <a:pt x="2662492" y="41966"/>
                      <a:pt x="2611056" y="17201"/>
                    </a:cubicBezTo>
                    <a:cubicBezTo>
                      <a:pt x="2571051" y="-2801"/>
                      <a:pt x="2529142" y="-6611"/>
                      <a:pt x="2487231" y="12439"/>
                    </a:cubicBezTo>
                    <a:cubicBezTo>
                      <a:pt x="2458656" y="24821"/>
                      <a:pt x="2429129" y="34346"/>
                      <a:pt x="2398649" y="41014"/>
                    </a:cubicBezTo>
                    <a:cubicBezTo>
                      <a:pt x="2357692" y="49586"/>
                      <a:pt x="2329117" y="72446"/>
                      <a:pt x="2311019" y="110546"/>
                    </a:cubicBezTo>
                    <a:cubicBezTo>
                      <a:pt x="2277681" y="179126"/>
                      <a:pt x="2264346" y="251516"/>
                      <a:pt x="2268156" y="326764"/>
                    </a:cubicBezTo>
                    <a:cubicBezTo>
                      <a:pt x="2270061" y="357244"/>
                      <a:pt x="2262442" y="373436"/>
                      <a:pt x="2232914" y="382009"/>
                    </a:cubicBezTo>
                    <a:cubicBezTo>
                      <a:pt x="2218626" y="385819"/>
                      <a:pt x="2211959" y="384866"/>
                      <a:pt x="2202434" y="373436"/>
                    </a:cubicBezTo>
                    <a:cubicBezTo>
                      <a:pt x="2177669" y="342956"/>
                      <a:pt x="2151951" y="314381"/>
                      <a:pt x="2121471" y="290569"/>
                    </a:cubicBezTo>
                    <a:cubicBezTo>
                      <a:pt x="2095754" y="270566"/>
                      <a:pt x="2067179" y="261994"/>
                      <a:pt x="2033841" y="268661"/>
                    </a:cubicBezTo>
                    <a:cubicBezTo>
                      <a:pt x="2002409" y="275329"/>
                      <a:pt x="1979549" y="295331"/>
                      <a:pt x="1955736" y="313429"/>
                    </a:cubicBezTo>
                    <a:cubicBezTo>
                      <a:pt x="1928114" y="334384"/>
                      <a:pt x="1897634" y="346766"/>
                      <a:pt x="1863344" y="352481"/>
                    </a:cubicBezTo>
                    <a:cubicBezTo>
                      <a:pt x="1770951" y="367721"/>
                      <a:pt x="1677606" y="382961"/>
                      <a:pt x="1585214" y="398201"/>
                    </a:cubicBezTo>
                    <a:cubicBezTo>
                      <a:pt x="1478534" y="416299"/>
                      <a:pt x="1396619" y="467734"/>
                      <a:pt x="1358519" y="575366"/>
                    </a:cubicBezTo>
                    <a:cubicBezTo>
                      <a:pt x="1310894" y="714431"/>
                      <a:pt x="1260411" y="852544"/>
                      <a:pt x="1212786" y="991609"/>
                    </a:cubicBezTo>
                    <a:cubicBezTo>
                      <a:pt x="1194689" y="1044949"/>
                      <a:pt x="1212786" y="1064951"/>
                      <a:pt x="1268031" y="1056379"/>
                    </a:cubicBezTo>
                    <a:cubicBezTo>
                      <a:pt x="1268984" y="1056379"/>
                      <a:pt x="1270889" y="1057331"/>
                      <a:pt x="1271841" y="1058284"/>
                    </a:cubicBezTo>
                    <a:cubicBezTo>
                      <a:pt x="1271841" y="1063999"/>
                      <a:pt x="1266126" y="1065904"/>
                      <a:pt x="1263269" y="1069714"/>
                    </a:cubicBezTo>
                    <a:cubicBezTo>
                      <a:pt x="1201356" y="1133531"/>
                      <a:pt x="1139444" y="1197349"/>
                      <a:pt x="1077531" y="1262119"/>
                    </a:cubicBezTo>
                    <a:cubicBezTo>
                      <a:pt x="1054671" y="1285931"/>
                      <a:pt x="1055624" y="1284979"/>
                      <a:pt x="1076579" y="1310696"/>
                    </a:cubicBezTo>
                    <a:cubicBezTo>
                      <a:pt x="1086104" y="1322126"/>
                      <a:pt x="1104201" y="1329746"/>
                      <a:pt x="1098486" y="1351654"/>
                    </a:cubicBezTo>
                    <a:cubicBezTo>
                      <a:pt x="1085151" y="1406899"/>
                      <a:pt x="1085151" y="1462144"/>
                      <a:pt x="1085151" y="1518341"/>
                    </a:cubicBezTo>
                    <a:cubicBezTo>
                      <a:pt x="1085151" y="1645976"/>
                      <a:pt x="1090866" y="1773611"/>
                      <a:pt x="1065149" y="1900294"/>
                    </a:cubicBezTo>
                    <a:cubicBezTo>
                      <a:pt x="1061339" y="1917439"/>
                      <a:pt x="1059434" y="1920296"/>
                      <a:pt x="1043241" y="1912676"/>
                    </a:cubicBezTo>
                    <a:cubicBezTo>
                      <a:pt x="944181" y="1867909"/>
                      <a:pt x="845121" y="1825046"/>
                      <a:pt x="746061" y="1781231"/>
                    </a:cubicBezTo>
                    <a:cubicBezTo>
                      <a:pt x="739394" y="1778374"/>
                      <a:pt x="732726" y="1776469"/>
                      <a:pt x="727964" y="1768849"/>
                    </a:cubicBezTo>
                    <a:cubicBezTo>
                      <a:pt x="700341" y="1727891"/>
                      <a:pt x="661289" y="1698364"/>
                      <a:pt x="621284" y="1670741"/>
                    </a:cubicBezTo>
                    <a:cubicBezTo>
                      <a:pt x="611759" y="1665026"/>
                      <a:pt x="605091" y="1657406"/>
                      <a:pt x="600329" y="1646929"/>
                    </a:cubicBezTo>
                    <a:cubicBezTo>
                      <a:pt x="584136" y="1614544"/>
                      <a:pt x="567944" y="1582159"/>
                      <a:pt x="545084" y="1553584"/>
                    </a:cubicBezTo>
                    <a:cubicBezTo>
                      <a:pt x="519366" y="1520246"/>
                      <a:pt x="497459" y="1515484"/>
                      <a:pt x="458406" y="1531676"/>
                    </a:cubicBezTo>
                    <a:cubicBezTo>
                      <a:pt x="428879" y="1545011"/>
                      <a:pt x="403161" y="1564061"/>
                      <a:pt x="375539" y="1581206"/>
                    </a:cubicBezTo>
                    <a:cubicBezTo>
                      <a:pt x="359346" y="1591684"/>
                      <a:pt x="346011" y="1600256"/>
                      <a:pt x="367919" y="1617401"/>
                    </a:cubicBezTo>
                    <a:cubicBezTo>
                      <a:pt x="365061" y="1619306"/>
                      <a:pt x="364109" y="1620259"/>
                      <a:pt x="362204" y="1621211"/>
                    </a:cubicBezTo>
                    <a:cubicBezTo>
                      <a:pt x="355536" y="1623116"/>
                      <a:pt x="347916" y="1625021"/>
                      <a:pt x="341249" y="1627879"/>
                    </a:cubicBezTo>
                    <a:cubicBezTo>
                      <a:pt x="251714" y="1655501"/>
                      <a:pt x="169799" y="1694554"/>
                      <a:pt x="105981" y="1765991"/>
                    </a:cubicBezTo>
                    <a:cubicBezTo>
                      <a:pt x="66929" y="1808854"/>
                      <a:pt x="30734" y="1853621"/>
                      <a:pt x="6921" y="1906961"/>
                    </a:cubicBezTo>
                    <a:cubicBezTo>
                      <a:pt x="-6414" y="1936489"/>
                      <a:pt x="-699" y="1946966"/>
                      <a:pt x="25971" y="1963159"/>
                    </a:cubicBezTo>
                    <a:cubicBezTo>
                      <a:pt x="53594" y="1980304"/>
                      <a:pt x="79311" y="1979351"/>
                      <a:pt x="105981" y="1961254"/>
                    </a:cubicBezTo>
                    <a:cubicBezTo>
                      <a:pt x="156464" y="1926964"/>
                      <a:pt x="210756" y="1899341"/>
                      <a:pt x="272669" y="1891721"/>
                    </a:cubicBezTo>
                    <a:cubicBezTo>
                      <a:pt x="305054" y="1887911"/>
                      <a:pt x="338391" y="1883149"/>
                      <a:pt x="370776" y="1880291"/>
                    </a:cubicBezTo>
                    <a:cubicBezTo>
                      <a:pt x="400304" y="1878386"/>
                      <a:pt x="429831" y="1868861"/>
                      <a:pt x="459359" y="1869814"/>
                    </a:cubicBezTo>
                    <a:cubicBezTo>
                      <a:pt x="447929" y="1928869"/>
                      <a:pt x="437451" y="1986971"/>
                      <a:pt x="424116" y="2043169"/>
                    </a:cubicBezTo>
                    <a:cubicBezTo>
                      <a:pt x="420306" y="2060314"/>
                      <a:pt x="424116" y="2066029"/>
                      <a:pt x="439356" y="2071744"/>
                    </a:cubicBezTo>
                    <a:cubicBezTo>
                      <a:pt x="633666" y="2143182"/>
                      <a:pt x="824166" y="2224144"/>
                      <a:pt x="1011809" y="2313679"/>
                    </a:cubicBezTo>
                    <a:cubicBezTo>
                      <a:pt x="1064196" y="2339396"/>
                      <a:pt x="1114679" y="2369876"/>
                      <a:pt x="1171829" y="2384164"/>
                    </a:cubicBezTo>
                    <a:cubicBezTo>
                      <a:pt x="1238504" y="2401309"/>
                      <a:pt x="1277556" y="2386069"/>
                      <a:pt x="1314704" y="2327966"/>
                    </a:cubicBezTo>
                    <a:cubicBezTo>
                      <a:pt x="1348994" y="2274626"/>
                      <a:pt x="1373759" y="2215571"/>
                      <a:pt x="1398524" y="2157469"/>
                    </a:cubicBezTo>
                    <a:cubicBezTo>
                      <a:pt x="1433766" y="2075554"/>
                      <a:pt x="1468056" y="1992686"/>
                      <a:pt x="1503299" y="1907914"/>
                    </a:cubicBezTo>
                    <a:cubicBezTo>
                      <a:pt x="1560449" y="1979351"/>
                      <a:pt x="1617599" y="2050789"/>
                      <a:pt x="1674749" y="2120321"/>
                    </a:cubicBezTo>
                    <a:cubicBezTo>
                      <a:pt x="1684274" y="2132704"/>
                      <a:pt x="1684274" y="2141276"/>
                      <a:pt x="1678559" y="2155564"/>
                    </a:cubicBezTo>
                    <a:cubicBezTo>
                      <a:pt x="1579499" y="2392736"/>
                      <a:pt x="1481391" y="2630861"/>
                      <a:pt x="1382331" y="2868034"/>
                    </a:cubicBezTo>
                    <a:cubicBezTo>
                      <a:pt x="1379474" y="2873749"/>
                      <a:pt x="1375664" y="2879464"/>
                      <a:pt x="1374711" y="2886132"/>
                    </a:cubicBezTo>
                    <a:cubicBezTo>
                      <a:pt x="1371854" y="2909944"/>
                      <a:pt x="1362329" y="2918516"/>
                      <a:pt x="1340421" y="2912801"/>
                    </a:cubicBezTo>
                    <a:cubicBezTo>
                      <a:pt x="1328039" y="2909944"/>
                      <a:pt x="1328039" y="2919469"/>
                      <a:pt x="1325181" y="2924232"/>
                    </a:cubicBezTo>
                    <a:cubicBezTo>
                      <a:pt x="1287081" y="2982334"/>
                      <a:pt x="1281366" y="3047104"/>
                      <a:pt x="1284224" y="3113779"/>
                    </a:cubicBezTo>
                    <a:cubicBezTo>
                      <a:pt x="1285176" y="3126162"/>
                      <a:pt x="1291844" y="3125209"/>
                      <a:pt x="1300416" y="3126162"/>
                    </a:cubicBezTo>
                    <a:cubicBezTo>
                      <a:pt x="1358519" y="3129019"/>
                      <a:pt x="1417574" y="3131876"/>
                      <a:pt x="1475676" y="3136639"/>
                    </a:cubicBezTo>
                    <a:cubicBezTo>
                      <a:pt x="1493774" y="3137591"/>
                      <a:pt x="1505204" y="3136639"/>
                      <a:pt x="1504251" y="3114732"/>
                    </a:cubicBezTo>
                    <a:cubicBezTo>
                      <a:pt x="1503299" y="3102349"/>
                      <a:pt x="1507109" y="3095682"/>
                      <a:pt x="1522349" y="3101396"/>
                    </a:cubicBezTo>
                    <a:cubicBezTo>
                      <a:pt x="1580451" y="3122351"/>
                      <a:pt x="1639506" y="3139496"/>
                      <a:pt x="1700466" y="3151879"/>
                    </a:cubicBezTo>
                    <a:cubicBezTo>
                      <a:pt x="1755711" y="3159499"/>
                      <a:pt x="1810004" y="3159499"/>
                      <a:pt x="1864296" y="3148069"/>
                    </a:cubicBezTo>
                    <a:cubicBezTo>
                      <a:pt x="1888109" y="3141401"/>
                      <a:pt x="1911921" y="3135687"/>
                      <a:pt x="1930971" y="3117589"/>
                    </a:cubicBezTo>
                    <a:cubicBezTo>
                      <a:pt x="1956689" y="3093776"/>
                      <a:pt x="1952879" y="3069964"/>
                      <a:pt x="1919541" y="3057582"/>
                    </a:cubicBezTo>
                    <a:cubicBezTo>
                      <a:pt x="1896681" y="3049009"/>
                      <a:pt x="1872869" y="3049009"/>
                      <a:pt x="1849056" y="3047104"/>
                    </a:cubicBezTo>
                    <a:cubicBezTo>
                      <a:pt x="1810004" y="3045199"/>
                      <a:pt x="1769999" y="3044246"/>
                      <a:pt x="1731899" y="3031864"/>
                    </a:cubicBezTo>
                    <a:cubicBezTo>
                      <a:pt x="1694751" y="3019482"/>
                      <a:pt x="1670939" y="2994716"/>
                      <a:pt x="1653794" y="2957569"/>
                    </a:cubicBezTo>
                    <a:cubicBezTo>
                      <a:pt x="1682369" y="2965189"/>
                      <a:pt x="1707134" y="2969951"/>
                      <a:pt x="1731899" y="2977571"/>
                    </a:cubicBezTo>
                    <a:cubicBezTo>
                      <a:pt x="1747139" y="2982334"/>
                      <a:pt x="1752854" y="2978524"/>
                      <a:pt x="1758569" y="2964236"/>
                    </a:cubicBezTo>
                    <a:cubicBezTo>
                      <a:pt x="1853819" y="2726111"/>
                      <a:pt x="1950021" y="2488939"/>
                      <a:pt x="2045271" y="2250814"/>
                    </a:cubicBezTo>
                    <a:cubicBezTo>
                      <a:pt x="2066226" y="2199379"/>
                      <a:pt x="2071941" y="2146039"/>
                      <a:pt x="2063369" y="2090794"/>
                    </a:cubicBezTo>
                    <a:cubicBezTo>
                      <a:pt x="2050986" y="2016499"/>
                      <a:pt x="2020506" y="1949824"/>
                      <a:pt x="1989074" y="1882196"/>
                    </a:cubicBezTo>
                    <a:cubicBezTo>
                      <a:pt x="1967166" y="1835524"/>
                      <a:pt x="1943354" y="1788851"/>
                      <a:pt x="1919541" y="1741226"/>
                    </a:cubicBezTo>
                    <a:cubicBezTo>
                      <a:pt x="1970976" y="1748846"/>
                      <a:pt x="1970976" y="1748846"/>
                      <a:pt x="1962404" y="1698364"/>
                    </a:cubicBezTo>
                    <a:cubicBezTo>
                      <a:pt x="1960499" y="1685981"/>
                      <a:pt x="1957641" y="1674551"/>
                      <a:pt x="1955736" y="1662169"/>
                    </a:cubicBezTo>
                    <a:cubicBezTo>
                      <a:pt x="1934781" y="1553584"/>
                      <a:pt x="1914779" y="1445951"/>
                      <a:pt x="1892871" y="1337366"/>
                    </a:cubicBezTo>
                    <a:cubicBezTo>
                      <a:pt x="1890014" y="1324031"/>
                      <a:pt x="1892871" y="1316411"/>
                      <a:pt x="1904301" y="1308791"/>
                    </a:cubicBezTo>
                    <a:cubicBezTo>
                      <a:pt x="1996694" y="1244021"/>
                      <a:pt x="2089086" y="1179251"/>
                      <a:pt x="2181479" y="1113529"/>
                    </a:cubicBezTo>
                    <a:cubicBezTo>
                      <a:pt x="2191956" y="1105909"/>
                      <a:pt x="2196719" y="1106861"/>
                      <a:pt x="2204339" y="1116386"/>
                    </a:cubicBezTo>
                    <a:cubicBezTo>
                      <a:pt x="2235771" y="1154486"/>
                      <a:pt x="2270061" y="1190681"/>
                      <a:pt x="2305304" y="1225924"/>
                    </a:cubicBezTo>
                    <a:cubicBezTo>
                      <a:pt x="2390076" y="1311649"/>
                      <a:pt x="2488184" y="1374514"/>
                      <a:pt x="2608199" y="1395469"/>
                    </a:cubicBezTo>
                    <a:cubicBezTo>
                      <a:pt x="2706306" y="1412614"/>
                      <a:pt x="2805367" y="1422139"/>
                      <a:pt x="2902521" y="1445951"/>
                    </a:cubicBezTo>
                    <a:cubicBezTo>
                      <a:pt x="2913951" y="1448809"/>
                      <a:pt x="2912999" y="1442141"/>
                      <a:pt x="2912999" y="1435474"/>
                    </a:cubicBezTo>
                    <a:cubicBezTo>
                      <a:pt x="2919667" y="1369751"/>
                      <a:pt x="2926334" y="1304029"/>
                      <a:pt x="2933954" y="1239259"/>
                    </a:cubicBezTo>
                    <a:cubicBezTo>
                      <a:pt x="2933954" y="1224019"/>
                      <a:pt x="2929192" y="1220209"/>
                      <a:pt x="2916809" y="1216399"/>
                    </a:cubicBezTo>
                    <a:close/>
                    <a:moveTo>
                      <a:pt x="1512824" y="846829"/>
                    </a:moveTo>
                    <a:cubicBezTo>
                      <a:pt x="1523301" y="812539"/>
                      <a:pt x="1546161" y="784916"/>
                      <a:pt x="1561401" y="754436"/>
                    </a:cubicBezTo>
                    <a:cubicBezTo>
                      <a:pt x="1581404" y="713479"/>
                      <a:pt x="1608074" y="690619"/>
                      <a:pt x="1658556" y="705859"/>
                    </a:cubicBezTo>
                    <a:cubicBezTo>
                      <a:pt x="1609979" y="754436"/>
                      <a:pt x="1568069" y="806824"/>
                      <a:pt x="1512824" y="846829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772BE717-3FEE-B296-81B8-210BD23A7875}"/>
                </a:ext>
              </a:extLst>
            </p:cNvPr>
            <p:cNvSpPr/>
            <p:nvPr/>
          </p:nvSpPr>
          <p:spPr>
            <a:xfrm>
              <a:off x="8379224" y="2621322"/>
              <a:ext cx="115196" cy="193630"/>
            </a:xfrm>
            <a:prstGeom prst="ellipse">
              <a:avLst/>
            </a:prstGeom>
            <a:solidFill>
              <a:srgbClr val="C00000"/>
            </a:solidFill>
            <a:ln w="50800">
              <a:solidFill>
                <a:schemeClr val="accent4"/>
              </a:solidFill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/>
            </a:p>
          </p:txBody>
        </p:sp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13D54176-6840-3C05-E031-24E615DE4287}"/>
                </a:ext>
              </a:extLst>
            </p:cNvPr>
            <p:cNvSpPr txBox="1"/>
            <p:nvPr/>
          </p:nvSpPr>
          <p:spPr>
            <a:xfrm>
              <a:off x="8630208" y="2719578"/>
              <a:ext cx="523776" cy="40011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 smtClean="0">
                  <a:solidFill>
                    <a:schemeClr val="bg1"/>
                  </a:solidFill>
                  <a:cs typeface="Arial" pitchFamily="34" charset="0"/>
                </a:rPr>
                <a:t>0</a:t>
              </a:r>
              <a:r>
                <a:rPr lang="id-ID" altLang="ko-KR" sz="2000" b="1" dirty="0" smtClean="0">
                  <a:solidFill>
                    <a:schemeClr val="bg1"/>
                  </a:solidFill>
                  <a:cs typeface="Arial" pitchFamily="34" charset="0"/>
                </a:rPr>
                <a:t>6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6" name="TextBox 45">
              <a:extLst>
                <a:ext uri="{FF2B5EF4-FFF2-40B4-BE49-F238E27FC236}">
                  <a16:creationId xmlns="" xmlns:a16="http://schemas.microsoft.com/office/drawing/2014/main" id="{1380B84E-4B12-C8FC-B96E-73B11D71659D}"/>
                </a:ext>
              </a:extLst>
            </p:cNvPr>
            <p:cNvSpPr txBox="1"/>
            <p:nvPr/>
          </p:nvSpPr>
          <p:spPr>
            <a:xfrm>
              <a:off x="8137973" y="3115857"/>
              <a:ext cx="16750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d-ID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Marketing/</a:t>
              </a:r>
            </a:p>
            <a:p>
              <a:r>
                <a:rPr lang="id-ID" altLang="ko-KR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Georgia" panose="02040502050405020303" pitchFamily="18" charset="0"/>
                  <a:cs typeface="Arial" pitchFamily="34" charset="0"/>
                </a:rPr>
                <a:t>Cross-Selling Skills</a:t>
              </a:r>
              <a:endParaRPr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Georgia" panose="02040502050405020303" pitchFamily="18" charset="0"/>
                <a:cs typeface="Arial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502697" y="5837718"/>
              <a:ext cx="1729961" cy="45736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solidFill>
                    <a:srgbClr val="222222"/>
                  </a:solidFill>
                  <a:latin typeface="Georgia" panose="02040502050405020303" pitchFamily="18" charset="0"/>
                </a:rPr>
                <a:t>Credit Analysis</a:t>
              </a:r>
              <a:endParaRPr lang="id-ID" dirty="0">
                <a:latin typeface="Georgia" panose="02040502050405020303" pitchFamily="18" charset="0"/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83096" y="6015150"/>
            <a:ext cx="8862175" cy="52322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"There is less to fear from outside competition then from inside inefficiency, miscalculation, lack of knowledge. Beat your competitors with the </a:t>
            </a:r>
            <a:r>
              <a:rPr lang="id-ID" sz="1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knowledge</a:t>
            </a:r>
            <a:r>
              <a:rPr lang="en-US" sz="1400" dirty="0">
                <a:solidFill>
                  <a:schemeClr val="bg1"/>
                </a:solidFill>
                <a:latin typeface="Georgia" panose="02040502050405020303" pitchFamily="18" charset="0"/>
              </a:rPr>
              <a:t> edge! Train your staff</a:t>
            </a:r>
            <a:r>
              <a:rPr lang="en-US" sz="1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!“</a:t>
            </a:r>
            <a:r>
              <a:rPr lang="id-ID" sz="1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 --</a:t>
            </a:r>
            <a:r>
              <a:rPr lang="en-US" sz="1400" i="1" dirty="0" smtClean="0">
                <a:solidFill>
                  <a:schemeClr val="bg1"/>
                </a:solidFill>
                <a:latin typeface="Georgia" panose="02040502050405020303" pitchFamily="18" charset="0"/>
              </a:rPr>
              <a:t>Anonymous</a:t>
            </a:r>
            <a:endParaRPr lang="en-US" sz="1400" b="0" i="0" dirty="0">
              <a:solidFill>
                <a:schemeClr val="bg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594761" y="990633"/>
            <a:ext cx="311239" cy="36933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23387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47" y="2554536"/>
            <a:ext cx="8543925" cy="1325563"/>
          </a:xfrm>
        </p:spPr>
        <p:txBody>
          <a:bodyPr/>
          <a:lstStyle/>
          <a:p>
            <a:pPr algn="ctr"/>
            <a:r>
              <a:rPr lang="id-ID" dirty="0" smtClean="0"/>
              <a:t>Thank You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4E6D6-FA04-4FC3-9EC3-3F29F1C34C33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309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2690</TotalTime>
  <Words>1082</Words>
  <Application>Microsoft Office PowerPoint</Application>
  <PresentationFormat>A4 Paper (210x297 mm)</PresentationFormat>
  <Paragraphs>166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맑은 고딕</vt:lpstr>
      <vt:lpstr>Arial</vt:lpstr>
      <vt:lpstr>Calibri</vt:lpstr>
      <vt:lpstr>Calibri Light</vt:lpstr>
      <vt:lpstr>Georgia</vt:lpstr>
      <vt:lpstr>Wingdings</vt:lpstr>
      <vt:lpstr>Office Theme</vt:lpstr>
      <vt:lpstr>Kebijakan Perkreditan</vt:lpstr>
      <vt:lpstr>Bisnis utama perbankan yang bersifat basic adalah Pinjaman (Credit/Loan) dan Simpanan (Savings/Deposit). Keduanya ibarat dua sisi mata uang yang tak terpisahkan... </vt:lpstr>
      <vt:lpstr>The PROCESS: Dalam prakteknya, kebijakan perkreditan dilaksanakan sesuai dengan “Normal Credit Process” yang umumnya berjalan sebagai berikut... </vt:lpstr>
      <vt:lpstr>THE ANALYSES. Dalam mengevaluasi ability to repay dan willingness to repay agar proses credit repayment berjalan lancar, diperlukan analisis terhadap “The 5C” debitur...</vt:lpstr>
      <vt:lpstr>The DECISION: Dalam rangka menjamin Credit Process berjalan dengan baik diperlukan dukungan strategic decision process dengan tahapan sebagai-berikut... </vt:lpstr>
      <vt:lpstr>The RISK: Keberhasilan perkreditan selain didukung strategic decision process, juga perlu didukung credit risk management dengan mengkaji isu-isu berikut secara berkelanjutan... </vt:lpstr>
      <vt:lpstr>Keberhasilan mengelola perkreditan juga bergantung pada visi, strategi dan portofolio planning perusahaan. Untuk itu, perlu pemahaman komprehensif tentang...</vt:lpstr>
      <vt:lpstr>Selain itu, kualitas SDM (well-trained staff) perbankan juga menentukan keberhasilan mengelola perkreditan. Skill yang relevan antara lain..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</dc:creator>
  <cp:lastModifiedBy>8</cp:lastModifiedBy>
  <cp:revision>127</cp:revision>
  <dcterms:created xsi:type="dcterms:W3CDTF">2022-09-29T05:36:11Z</dcterms:created>
  <dcterms:modified xsi:type="dcterms:W3CDTF">2022-10-05T08:05:00Z</dcterms:modified>
</cp:coreProperties>
</file>